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60" r:id="rId2"/>
    <p:sldMasterId id="2147483662" r:id="rId3"/>
    <p:sldMasterId id="2147483667" r:id="rId4"/>
    <p:sldMasterId id="2147483669" r:id="rId5"/>
    <p:sldMasterId id="2147483675" r:id="rId6"/>
    <p:sldMasterId id="2147483679" r:id="rId7"/>
    <p:sldMasterId id="2147483687" r:id="rId8"/>
    <p:sldMasterId id="2147483694" r:id="rId9"/>
    <p:sldMasterId id="2147483701" r:id="rId10"/>
    <p:sldMasterId id="2147483712" r:id="rId11"/>
    <p:sldMasterId id="2147483737" r:id="rId12"/>
    <p:sldMasterId id="2147483744" r:id="rId13"/>
    <p:sldMasterId id="2147483750" r:id="rId14"/>
    <p:sldMasterId id="2147483772" r:id="rId15"/>
    <p:sldMasterId id="2147483784" r:id="rId16"/>
    <p:sldMasterId id="2147483796" r:id="rId17"/>
    <p:sldMasterId id="2147483811" r:id="rId18"/>
    <p:sldMasterId id="2147483822" r:id="rId19"/>
    <p:sldMasterId id="2147483829" r:id="rId20"/>
    <p:sldMasterId id="2147483833" r:id="rId21"/>
    <p:sldMasterId id="2147483845" r:id="rId22"/>
    <p:sldMasterId id="2147483859" r:id="rId23"/>
    <p:sldMasterId id="2147483871" r:id="rId24"/>
    <p:sldMasterId id="2147483883" r:id="rId25"/>
    <p:sldMasterId id="2147483900" r:id="rId26"/>
    <p:sldMasterId id="2147483907" r:id="rId27"/>
  </p:sldMasterIdLst>
  <p:notesMasterIdLst>
    <p:notesMasterId r:id="rId50"/>
  </p:notesMasterIdLst>
  <p:handoutMasterIdLst>
    <p:handoutMasterId r:id="rId51"/>
  </p:handoutMasterIdLst>
  <p:sldIdLst>
    <p:sldId id="272" r:id="rId28"/>
    <p:sldId id="349" r:id="rId29"/>
    <p:sldId id="335" r:id="rId30"/>
    <p:sldId id="278" r:id="rId31"/>
    <p:sldId id="331" r:id="rId32"/>
    <p:sldId id="342" r:id="rId33"/>
    <p:sldId id="329" r:id="rId34"/>
    <p:sldId id="340" r:id="rId35"/>
    <p:sldId id="282" r:id="rId36"/>
    <p:sldId id="346" r:id="rId37"/>
    <p:sldId id="283" r:id="rId38"/>
    <p:sldId id="294" r:id="rId39"/>
    <p:sldId id="351" r:id="rId40"/>
    <p:sldId id="343" r:id="rId41"/>
    <p:sldId id="332" r:id="rId42"/>
    <p:sldId id="337" r:id="rId43"/>
    <p:sldId id="341" r:id="rId44"/>
    <p:sldId id="347" r:id="rId45"/>
    <p:sldId id="323" r:id="rId46"/>
    <p:sldId id="324" r:id="rId47"/>
    <p:sldId id="339" r:id="rId48"/>
    <p:sldId id="345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2AE"/>
    <a:srgbClr val="ED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47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33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89465-CE0D-4B39-B8B5-5B40FD41020B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67820-9C07-4A23-A314-1D46E1045A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59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6B7A-D931-4D98-BBAC-7D170C3BA55E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E8580-4ED0-43D7-A417-589F97953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75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633" indent="-169633" defTabSz="453122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9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7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9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86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3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4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Blue - one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3" descr="\\DML-NAS\DML_Data\1 Live Jobs\Nokia\21353 - Nokia_BELL LABS_LOGOS Lock Up_March 2016\ENGLISH\PNG\WHITE\NOKIA_BELLLABS_LOGO_WHITE_HR.png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125" y="4654800"/>
            <a:ext cx="1569600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7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52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Nokia Blue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46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Nokia White 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8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For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20494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Nokia Divider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634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6" name="Picture 2" descr="\\DML-NAS\DML_Data\1 Live Jobs\Nokia\21353 - Nokia_BELL LABS_LOGOS Lock Up_March 2016\ENGLISH\PNG\WHITE\NOKIA_BELLLABS_LOGO_WHITE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600" y="4654800"/>
            <a:ext cx="1572603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bg1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bg1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sz="800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sz="600" dirty="0" smtClean="0"/>
              <a:t>Eighth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For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20494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ADDC45-C06A-4E7B-887F-A9812E6CCD83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F5208E-16D6-45A2-95A5-E35FD4395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089025"/>
            <a:ext cx="8229600" cy="3306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84438" y="4941094"/>
            <a:ext cx="3816350" cy="1231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TimoJ </a:t>
            </a:r>
          </a:p>
        </p:txBody>
      </p:sp>
    </p:spTree>
    <p:extLst>
      <p:ext uri="{BB962C8B-B14F-4D97-AF65-F5344CB8AC3E}">
        <p14:creationId xmlns:p14="http://schemas.microsoft.com/office/powerpoint/2010/main" val="7771570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Contents Page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280988"/>
            <a:ext cx="10795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7200" y="900000"/>
            <a:ext cx="8359200" cy="1980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3"/>
          </p:nvPr>
        </p:nvSpPr>
        <p:spPr>
          <a:xfrm>
            <a:off x="417600" y="3059999"/>
            <a:ext cx="8308800" cy="1576800"/>
          </a:xfrm>
        </p:spPr>
        <p:txBody>
          <a:bodyPr/>
          <a:lstStyle>
            <a:lvl1pPr marL="0" indent="0">
              <a:buNone/>
              <a:defRPr sz="1800"/>
            </a:lvl1pPr>
            <a:lvl2pPr marL="230400" indent="-22860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For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420494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Contents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38365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742" algn="l">
              <a:defRPr sz="1400">
                <a:solidFill>
                  <a:schemeClr val="tx2"/>
                </a:solidFill>
              </a:defRPr>
            </a:lvl2pPr>
            <a:lvl3pPr marL="691115" indent="-230370" algn="l">
              <a:defRPr sz="1200">
                <a:solidFill>
                  <a:schemeClr val="tx2"/>
                </a:solidFill>
              </a:defRPr>
            </a:lvl3pPr>
            <a:lvl4pPr marL="921485" algn="l">
              <a:defRPr sz="1000">
                <a:solidFill>
                  <a:schemeClr val="tx2"/>
                </a:solidFill>
              </a:defRPr>
            </a:lvl4pPr>
            <a:lvl5pPr marL="1151858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>
                <a:solidFill>
                  <a:schemeClr val="tx2"/>
                </a:solidFill>
              </a:defRPr>
            </a:lvl2pPr>
            <a:lvl3pPr marL="691115" indent="-230370">
              <a:defRPr sz="1200">
                <a:solidFill>
                  <a:schemeClr val="tx2"/>
                </a:solidFill>
              </a:defRPr>
            </a:lvl3pPr>
            <a:lvl4pPr marL="921485">
              <a:defRPr sz="1000">
                <a:solidFill>
                  <a:schemeClr val="tx2"/>
                </a:solidFill>
              </a:defRPr>
            </a:lvl4pPr>
            <a:lvl5pPr marL="1151858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/>
            </a:lvl2pPr>
            <a:lvl3pPr marL="691115" indent="-230370">
              <a:defRPr sz="1200"/>
            </a:lvl3pPr>
            <a:lvl4pPr marL="921485">
              <a:defRPr sz="1000"/>
            </a:lvl4pPr>
            <a:lvl5pPr marL="1151858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11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11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/>
            </a:lvl2pPr>
            <a:lvl3pPr marL="691115" indent="-230370">
              <a:defRPr sz="1200"/>
            </a:lvl3pPr>
            <a:lvl4pPr marL="921485">
              <a:defRPr sz="1000"/>
            </a:lvl4pPr>
            <a:lvl5pPr marL="1151858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/>
            </a:lvl2pPr>
            <a:lvl3pPr marL="691115" indent="-230370">
              <a:defRPr sz="1200"/>
            </a:lvl3pPr>
            <a:lvl4pPr marL="921485">
              <a:defRPr sz="1000"/>
            </a:lvl4pPr>
            <a:lvl5pPr marL="1151858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/>
            </a:lvl2pPr>
            <a:lvl3pPr marL="691115" indent="-230370">
              <a:defRPr sz="1200"/>
            </a:lvl3pPr>
            <a:lvl4pPr marL="921485">
              <a:defRPr sz="1000"/>
            </a:lvl4pPr>
            <a:lvl5pPr marL="1151858">
              <a:defRPr sz="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1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1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>
                <a:solidFill>
                  <a:schemeClr val="tx2"/>
                </a:solidFill>
              </a:defRPr>
            </a:lvl2pPr>
            <a:lvl3pPr marL="691115" indent="-230370">
              <a:defRPr sz="1200">
                <a:solidFill>
                  <a:schemeClr val="tx2"/>
                </a:solidFill>
              </a:defRPr>
            </a:lvl3pPr>
            <a:lvl4pPr marL="921485">
              <a:defRPr sz="1000">
                <a:solidFill>
                  <a:schemeClr val="tx2"/>
                </a:solidFill>
              </a:defRPr>
            </a:lvl4pPr>
            <a:lvl5pPr marL="1151858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>
                <a:solidFill>
                  <a:schemeClr val="tx2"/>
                </a:solidFill>
              </a:defRPr>
            </a:lvl2pPr>
            <a:lvl3pPr marL="691115" indent="-230370">
              <a:defRPr sz="1200">
                <a:solidFill>
                  <a:schemeClr val="tx2"/>
                </a:solidFill>
              </a:defRPr>
            </a:lvl3pPr>
            <a:lvl4pPr marL="921485">
              <a:defRPr sz="1000">
                <a:solidFill>
                  <a:schemeClr val="tx2"/>
                </a:solidFill>
              </a:defRPr>
            </a:lvl4pPr>
            <a:lvl5pPr marL="1151858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>
                <a:solidFill>
                  <a:schemeClr val="tx2"/>
                </a:solidFill>
              </a:defRPr>
            </a:lvl2pPr>
            <a:lvl3pPr marL="691115" indent="-230370">
              <a:defRPr sz="1200">
                <a:solidFill>
                  <a:schemeClr val="tx2"/>
                </a:solidFill>
              </a:defRPr>
            </a:lvl3pPr>
            <a:lvl4pPr marL="921485">
              <a:defRPr sz="1000">
                <a:solidFill>
                  <a:schemeClr val="tx2"/>
                </a:solidFill>
              </a:defRPr>
            </a:lvl4pPr>
            <a:lvl5pPr marL="1151858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742">
              <a:defRPr sz="1400">
                <a:solidFill>
                  <a:schemeClr val="tx2"/>
                </a:solidFill>
              </a:defRPr>
            </a:lvl2pPr>
            <a:lvl3pPr marL="691115" indent="-230370">
              <a:defRPr sz="1200">
                <a:solidFill>
                  <a:schemeClr val="tx2"/>
                </a:solidFill>
              </a:defRPr>
            </a:lvl3pPr>
            <a:lvl4pPr marL="921485">
              <a:defRPr sz="1000">
                <a:solidFill>
                  <a:schemeClr val="tx2"/>
                </a:solidFill>
              </a:defRPr>
            </a:lvl4pPr>
            <a:lvl5pPr marL="1151858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1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Click to edit secondary headline</a:t>
            </a:r>
          </a:p>
        </p:txBody>
      </p:sp>
      <p:sp>
        <p:nvSpPr>
          <p:cNvPr id="1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1 White - plain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secondary headline</a:t>
            </a:r>
          </a:p>
        </p:txBody>
      </p:sp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1135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096708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599" y="280799"/>
            <a:ext cx="8308800" cy="4359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812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headline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  <a:cs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7360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9320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302" y="2430463"/>
            <a:ext cx="1741074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6-1 Nokia Divider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634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Public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bg1"/>
                </a:solidFill>
                <a:latin typeface="Nokia Pure Text Light" panose="020B0403020202020204" pitchFamily="34" charset="0"/>
                <a:ea typeface="Nokia Pure Text Light" panose="020B0403020202020204" pitchFamily="34" charset="0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sz="800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sz="600" dirty="0" smtClean="0"/>
              <a:t>Eighth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28" r="6965"/>
          <a:stretch/>
        </p:blipFill>
        <p:spPr>
          <a:xfrm>
            <a:off x="-1" y="0"/>
            <a:ext cx="9428535" cy="5322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813" y="4648933"/>
            <a:ext cx="1009152" cy="4248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chemeClr val="bg1"/>
              </a:solidFill>
              <a:latin typeface="Nokia Pure Text" panose="020B0503020202020204" pitchFamily="34" charset="0"/>
              <a:ea typeface="Nokia Pure Text" panose="020B0503020202020204" pitchFamily="34" charset="0"/>
              <a:cs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Nokia Pure Text" panose="020B0503020202020204" pitchFamily="34" charset="0"/>
                <a:ea typeface="Nokia Pure Text" panose="020B05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Nokia Pure Text" panose="020B0503020202020204" pitchFamily="34" charset="0"/>
              <a:ea typeface="Nokia Pure Text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363" y="563044"/>
            <a:ext cx="8244000" cy="2253600"/>
          </a:xfrm>
        </p:spPr>
        <p:txBody>
          <a:bodyPr/>
          <a:lstStyle>
            <a:lvl1pPr marL="0" indent="0">
              <a:buNone/>
              <a:defRPr sz="6600">
                <a:solidFill>
                  <a:schemeClr val="tx2"/>
                </a:solidFill>
                <a:latin typeface="+mj-lt"/>
              </a:defRPr>
            </a:lvl1pPr>
          </a:lstStyle>
          <a:p>
            <a:pPr eaLnBrk="1" hangingPunct="1"/>
            <a:r>
              <a:rPr lang="en-US" dirty="0" smtClean="0">
                <a:ea typeface="ヒラギノ角ゴ Pro W3"/>
                <a:cs typeface="ヒラギノ角ゴ Pro W3"/>
              </a:rPr>
              <a:t>main headline in</a:t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276" y="2659314"/>
            <a:ext cx="8243887" cy="169703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 smtClean="0"/>
              <a:t>Supporting headline in sentence case here</a:t>
            </a:r>
          </a:p>
          <a:p>
            <a:pPr eaLnBrk="1" hangingPunct="1">
              <a:defRPr/>
            </a:pPr>
            <a:r>
              <a:rPr lang="en-US" sz="1800" dirty="0" smtClean="0"/>
              <a:t>Author/Presenter</a:t>
            </a:r>
          </a:p>
          <a:p>
            <a:pPr eaLnBrk="1" hangingPunct="1">
              <a:defRPr/>
            </a:pPr>
            <a:r>
              <a:rPr lang="en-GB" sz="1800" dirty="0" smtClean="0"/>
              <a:t>DD-MM-YYYY</a:t>
            </a:r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822" y="304709"/>
            <a:ext cx="1492189" cy="247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" y="39903"/>
            <a:ext cx="1567485" cy="6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1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600" y="288000"/>
            <a:ext cx="8244000" cy="225360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4400" baseline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2000" y="4789425"/>
            <a:ext cx="5047200" cy="1224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399977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32000" y="4789425"/>
            <a:ext cx="5047200" cy="1224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49445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30463"/>
            <a:ext cx="1727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30463"/>
            <a:ext cx="1727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2000" y="4789425"/>
            <a:ext cx="5047200" cy="1224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</p:spTree>
    <p:extLst>
      <p:ext uri="{BB962C8B-B14F-4D97-AF65-F5344CB8AC3E}">
        <p14:creationId xmlns:p14="http://schemas.microsoft.com/office/powerpoint/2010/main" val="13778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6224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925" y="4805363"/>
            <a:ext cx="688975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kia Blu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13" y="2430463"/>
            <a:ext cx="17414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8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1135"/>
                </a:solidFill>
              </a:rPr>
              <a:t>&lt;Change information classification in footer&gt;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11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lIns="91428" tIns="45715" rIns="91428" bIns="45715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lIns="91428" tIns="45715" rIns="91428" bIns="45715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White - two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lIns="91428" tIns="45715" rIns="91428" bIns="45715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White - thre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5856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344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kia Master White wit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0043" y="533393"/>
            <a:ext cx="83088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600">
                <a:solidFill>
                  <a:schemeClr val="tx1"/>
                </a:solidFill>
                <a:latin typeface="Nokia Pure Headline Ultra Light" panose="020B0204020202020204" pitchFamily="34" charset="0"/>
              </a:defRPr>
            </a:lvl1pPr>
          </a:lstStyle>
          <a:p>
            <a:pPr eaLnBrk="1" hangingPunct="1"/>
            <a:r>
              <a:rPr lang="en-US" dirty="0" smtClean="0">
                <a:ea typeface="ヒラギノ角ゴ Pro W3"/>
                <a:cs typeface="ヒラギノ角ゴ Pro W3"/>
              </a:rPr>
              <a:t>Main headline in</a:t>
            </a:r>
            <a:br>
              <a:rPr lang="en-US" dirty="0" smtClean="0">
                <a:ea typeface="ヒラギノ角ゴ Pro W3"/>
                <a:cs typeface="ヒラギノ角ゴ Pro W3"/>
              </a:rPr>
            </a:br>
            <a:r>
              <a:rPr lang="en-US" dirty="0" smtClean="0">
                <a:ea typeface="ヒラギノ角ゴ Pro W3"/>
                <a:cs typeface="ヒラギノ角ゴ Pro W3"/>
              </a:rPr>
              <a:t>lower case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410043" y="2693392"/>
            <a:ext cx="8308800" cy="1576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30400" indent="-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Supporting headline in sentence case here </a:t>
            </a:r>
          </a:p>
          <a:p>
            <a:pPr lvl="1"/>
            <a:r>
              <a:rPr lang="en-US" dirty="0" smtClean="0"/>
              <a:t>Author/Presenter</a:t>
            </a:r>
          </a:p>
          <a:p>
            <a:pPr lvl="1"/>
            <a:r>
              <a:rPr lang="en-US" dirty="0" smtClean="0"/>
              <a:t>DD-MM-YYYY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03311" y="222572"/>
            <a:ext cx="3132000" cy="4159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300" dirty="0" smtClean="0">
                <a:solidFill>
                  <a:srgbClr val="124191"/>
                </a:solidFill>
                <a:latin typeface="Nokia Pure Headline Ultra Light" panose="020B0204020202020204" pitchFamily="34" charset="0"/>
              </a:rPr>
              <a:t>Bell Labs Consulting</a:t>
            </a:r>
          </a:p>
        </p:txBody>
      </p:sp>
    </p:spTree>
    <p:extLst>
      <p:ext uri="{BB962C8B-B14F-4D97-AF65-F5344CB8AC3E}">
        <p14:creationId xmlns:p14="http://schemas.microsoft.com/office/powerpoint/2010/main" val="35676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5 White - four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7600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secondary headline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7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5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50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537791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 lIns="91428" tIns="45715" rIns="91428" bIns="45715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8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4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8717A"/>
                </a:solidFill>
                <a:latin typeface="Arial" charset="0"/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5608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67" y="170260"/>
            <a:ext cx="8716596" cy="79295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01" y="1021557"/>
            <a:ext cx="8686068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25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606312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Whit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tx2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 smtClean="0"/>
              <a:t>Main headline in sentence case here</a:t>
            </a:r>
            <a:endParaRPr lang="en-US" dirty="0"/>
          </a:p>
        </p:txBody>
      </p:sp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2050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00" y="36000"/>
            <a:ext cx="25146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sz="800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sz="600" dirty="0" smtClean="0"/>
              <a:t>Eighth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5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19999" y="1080000"/>
            <a:ext cx="2606313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9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864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0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70320" y="4805680"/>
            <a:ext cx="3555600" cy="1335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 </a:t>
            </a:r>
            <a:r>
              <a:rPr lang="en-GB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 </a:t>
            </a:r>
            <a:r>
              <a:rPr lang="en-GB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58560" y="4816800"/>
            <a:ext cx="3768960" cy="161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 </a:t>
            </a:r>
            <a:r>
              <a:rPr lang="en-GB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9" name="Footer Placeholder 27"/>
          <p:cNvSpPr txBox="1">
            <a:spLocks/>
          </p:cNvSpPr>
          <p:nvPr userDrawn="1"/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1135"/>
                </a:solidFill>
                <a:ea typeface="ヒラギノ角ゴ Pro W3"/>
                <a:cs typeface="Arial" panose="020B0604020202020204" pitchFamily="34" charset="0"/>
              </a:rPr>
              <a:t>&lt;Change information classification in footer&gt; </a:t>
            </a:r>
            <a:r>
              <a:rPr lang="en-GB" smtClean="0">
                <a:solidFill>
                  <a:srgbClr val="001135"/>
                </a:solidFill>
                <a:ea typeface="ヒラギノ角ゴ Pro W3"/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0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Blu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6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367200" y="900000"/>
            <a:ext cx="8359200" cy="19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600" baseline="0">
                <a:solidFill>
                  <a:schemeClr val="bg1"/>
                </a:solidFill>
                <a:latin typeface="Nokia Pure Headline Ultra Light" panose="020B0204020202020204" pitchFamily="34" charset="0"/>
              </a:defRPr>
            </a:lvl1pPr>
          </a:lstStyle>
          <a:p>
            <a:pPr lvl="0"/>
            <a:r>
              <a:rPr lang="en-US" dirty="0" smtClean="0"/>
              <a:t>Main headline in sentence case here</a:t>
            </a:r>
            <a:endParaRPr lang="en-US" dirty="0"/>
          </a:p>
        </p:txBody>
      </p:sp>
      <p:pic>
        <p:nvPicPr>
          <p:cNvPr id="1026" name="Picture 2" descr="\\DML-NAS\DML_Data\1 Live Jobs\Nokia\21353 - Nokia_BELL LABS_LOGOS Lock Up_March 2016\ENGLISH\PNG\WHITE\NOKIA_BELLLABS_LOGO_WHITE_H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68" y="37227"/>
            <a:ext cx="25146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3060000"/>
            <a:ext cx="8308800" cy="1576800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bg1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bg1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sz="800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sz="600" dirty="0" smtClean="0"/>
              <a:t>Eighth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1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10" name="Footer Placeholder 27"/>
          <p:cNvSpPr txBox="1">
            <a:spLocks/>
          </p:cNvSpPr>
          <p:nvPr userDrawn="1"/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1135"/>
                </a:solidFill>
                <a:ea typeface="ヒラギノ角ゴ Pro W3"/>
                <a:cs typeface="Arial" panose="020B0604020202020204" pitchFamily="34" charset="0"/>
              </a:rPr>
              <a:t>&lt;Change information classification in footer&gt; </a:t>
            </a:r>
            <a:r>
              <a:rPr lang="en-GB" smtClean="0">
                <a:solidFill>
                  <a:srgbClr val="001135"/>
                </a:solidFill>
                <a:ea typeface="ヒラギノ角ゴ Pro W3"/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6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32616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6120000" y="1080000"/>
            <a:ext cx="25920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/>
            </a:lvl2pPr>
            <a:lvl3pPr marL="691200" indent="-230400">
              <a:defRPr sz="1200"/>
            </a:lvl3pPr>
            <a:lvl4pPr marL="921600">
              <a:defRPr sz="1000"/>
            </a:lvl4pPr>
            <a:lvl5pPr marL="1152000">
              <a:defRPr sz="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8" name="Footer Placeholder 27"/>
          <p:cNvSpPr txBox="1">
            <a:spLocks/>
          </p:cNvSpPr>
          <p:nvPr userDrawn="1"/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1135"/>
                </a:solidFill>
                <a:ea typeface="ヒラギノ角ゴ Pro W3"/>
                <a:cs typeface="Arial" panose="020B0604020202020204" pitchFamily="34" charset="0"/>
              </a:rPr>
              <a:t>&lt;Change information classification in footer&gt; </a:t>
            </a:r>
            <a:r>
              <a:rPr lang="en-GB" smtClean="0">
                <a:solidFill>
                  <a:srgbClr val="001135"/>
                </a:solidFill>
                <a:ea typeface="ヒラギノ角ゴ Pro W3"/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1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10" name="Footer Placeholder 27"/>
          <p:cNvSpPr txBox="1">
            <a:spLocks/>
          </p:cNvSpPr>
          <p:nvPr userDrawn="1"/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1135"/>
                </a:solidFill>
                <a:ea typeface="ヒラギノ角ゴ Pro W3"/>
                <a:cs typeface="Arial" panose="020B0604020202020204" pitchFamily="34" charset="0"/>
              </a:rPr>
              <a:t>&lt;Change information classification in footer&gt; </a:t>
            </a:r>
            <a:r>
              <a:rPr lang="en-GB" smtClean="0">
                <a:solidFill>
                  <a:srgbClr val="001135"/>
                </a:solidFill>
                <a:ea typeface="ヒラギノ角ゴ Pro W3"/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5"/>
          </p:nvPr>
        </p:nvSpPr>
        <p:spPr>
          <a:xfrm>
            <a:off x="418119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5560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0"/>
          </p:nvPr>
        </p:nvSpPr>
        <p:spPr>
          <a:xfrm>
            <a:off x="46944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21"/>
          </p:nvPr>
        </p:nvSpPr>
        <p:spPr>
          <a:xfrm>
            <a:off x="6832800" y="1080000"/>
            <a:ext cx="1893600" cy="35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2"/>
                </a:solidFill>
              </a:defRPr>
            </a:lvl1pPr>
            <a:lvl2pPr marL="460800">
              <a:defRPr sz="1400">
                <a:solidFill>
                  <a:schemeClr val="tx2"/>
                </a:solidFill>
              </a:defRPr>
            </a:lvl2pPr>
            <a:lvl3pPr marL="691200" indent="-230400">
              <a:defRPr sz="1200">
                <a:solidFill>
                  <a:schemeClr val="tx2"/>
                </a:solidFill>
              </a:defRPr>
            </a:lvl3pPr>
            <a:lvl4pPr marL="921600">
              <a:defRPr sz="1000">
                <a:solidFill>
                  <a:schemeClr val="tx2"/>
                </a:solidFill>
              </a:defRPr>
            </a:lvl4pPr>
            <a:lvl5pPr marL="1152000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12" name="Footer Placeholder 27"/>
          <p:cNvSpPr txBox="1">
            <a:spLocks/>
          </p:cNvSpPr>
          <p:nvPr userDrawn="1"/>
        </p:nvSpPr>
        <p:spPr>
          <a:xfrm>
            <a:off x="3271920" y="4815840"/>
            <a:ext cx="3525120" cy="1233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1135"/>
                </a:solidFill>
                <a:ea typeface="ヒラギノ角ゴ Pro W3"/>
                <a:cs typeface="Arial" panose="020B0604020202020204" pitchFamily="34" charset="0"/>
              </a:rPr>
              <a:t>&lt;Change information classification in footer&gt; </a:t>
            </a:r>
            <a:r>
              <a:rPr lang="en-GB" smtClean="0">
                <a:solidFill>
                  <a:srgbClr val="001135"/>
                </a:solidFill>
                <a:ea typeface="ヒラギノ角ゴ Pro W3"/>
                <a:cs typeface="Arial" charset="0"/>
              </a:rPr>
              <a:t>© Nokia 2016</a:t>
            </a:r>
            <a:endParaRPr lang="en-US" dirty="0" smtClean="0">
              <a:solidFill>
                <a:srgbClr val="001135"/>
              </a:solidFill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9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2138241" y="4863371"/>
            <a:ext cx="492979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b"/>
          <a:lstStyle/>
          <a:p>
            <a:pPr algn="ctr" defTabSz="685891" fontAlgn="base">
              <a:spcBef>
                <a:spcPct val="0"/>
              </a:spcBef>
              <a:spcAft>
                <a:spcPct val="0"/>
              </a:spcAft>
            </a:pPr>
            <a:r>
              <a:rPr lang="en-US" sz="500" dirty="0" smtClean="0">
                <a:solidFill>
                  <a:srgbClr val="7F7F7F"/>
                </a:solidFill>
                <a:latin typeface="Trebuchet MS" pitchFamily="34" charset="0"/>
              </a:rPr>
              <a:t>COPYRIGHT © 2013 ALCATEL-LUCENT.  ALL RIGHTS RESERVED. </a:t>
            </a:r>
            <a:endParaRPr lang="en-US" sz="1400" dirty="0" smtClean="0">
              <a:solidFill>
                <a:srgbClr val="124191"/>
              </a:solidFill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256443" y="1021558"/>
            <a:ext cx="8632820" cy="3394472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0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26" y="4773387"/>
            <a:ext cx="7484278" cy="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merla\AppData\Local\Microsoft\Windows\Temporary Internet Files\Content.Outlook\M1Y9LCR7\Bell Labs Logo for bell-labs com only  (2)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377" y="4654292"/>
            <a:ext cx="1132580" cy="22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59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8118" y="1080000"/>
            <a:ext cx="8308800" cy="3560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2"/>
                </a:solidFill>
              </a:defRPr>
            </a:lvl1pPr>
            <a:lvl2pPr marL="460800" algn="l">
              <a:defRPr sz="1400">
                <a:solidFill>
                  <a:schemeClr val="tx2"/>
                </a:solidFill>
              </a:defRPr>
            </a:lvl2pPr>
            <a:lvl3pPr marL="691200" indent="-230400" algn="l">
              <a:defRPr sz="1200">
                <a:solidFill>
                  <a:schemeClr val="tx2"/>
                </a:solidFill>
              </a:defRPr>
            </a:lvl3pPr>
            <a:lvl4pPr marL="921600" algn="l">
              <a:defRPr sz="1000">
                <a:solidFill>
                  <a:schemeClr val="tx2"/>
                </a:solidFill>
              </a:defRPr>
            </a:lvl4pPr>
            <a:lvl5pPr marL="1152000" algn="l"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  <p:extLst>
      <p:ext uri="{BB962C8B-B14F-4D97-AF65-F5344CB8AC3E}">
        <p14:creationId xmlns:p14="http://schemas.microsoft.com/office/powerpoint/2010/main" val="32333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176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sz="1400" baseline="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16000" y="1080000"/>
            <a:ext cx="4010400" cy="356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.pn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15.pn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4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chemeClr val="tx2"/>
              </a:solidFill>
              <a:latin typeface="+mn-lt"/>
              <a:ea typeface="Nokia Pure Text Light" panose="020B0403020202020204" pitchFamily="34" charset="0"/>
              <a:cs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3074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73" r:id="rId4"/>
    <p:sldLayoutId id="2147483674" r:id="rId5"/>
    <p:sldLayoutId id="2147483736" r:id="rId6"/>
    <p:sldLayoutId id="2147483904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4" y="279400"/>
            <a:ext cx="691864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6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6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798715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143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143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286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429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572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60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31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127" indent="-225397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699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2857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286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79400"/>
            <a:ext cx="691864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433388" y="4798715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pic>
        <p:nvPicPr>
          <p:cNvPr id="7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17600" y="280800"/>
            <a:ext cx="8308800" cy="3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slide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rgbClr val="001135"/>
                </a:solidFill>
                <a:ea typeface="Nokia Pure Text Light" panose="020B04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rgbClr val="001135"/>
              </a:solidFill>
              <a:ea typeface="Nokia Pure Text Light" panose="020B0403020202020204" pitchFamily="34" charset="0"/>
              <a:cs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chemeClr val="tx2"/>
              </a:solidFill>
              <a:latin typeface="+mn-lt"/>
              <a:ea typeface="Nokia Pure Text Light" panose="020B0403020202020204" pitchFamily="34" charset="0"/>
              <a:cs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tx2"/>
                </a:solidFill>
                <a:latin typeface="+mn-lt"/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tx2"/>
              </a:solidFill>
              <a:latin typeface="+mn-lt"/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2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79400"/>
            <a:ext cx="691864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1" y="4655566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433388" y="4798715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001135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001135"/>
              </a:solidFill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Nokia Internal Use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2243"/>
            <a:ext cx="144462" cy="12695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2081"/>
            <a:ext cx="1800000" cy="126958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142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>
                <a:solidFill>
                  <a:srgbClr val="001135"/>
                </a:solidFill>
                <a:cs typeface="Arial" charset="0"/>
              </a:rPr>
              <a:t>© Nokia 2016</a:t>
            </a:r>
          </a:p>
        </p:txBody>
      </p:sp>
      <p:pic>
        <p:nvPicPr>
          <p:cNvPr id="6" name="Picture 2" descr="\\DML-NAS\DML_Data\1 Live Jobs\Nokia\21353 - Nokia_BELL LABS_LOGOS Lock Up_March 2016\ENGLISH\PNG\RGB\NOKIA_BELLLABS_LOGO_RGB_HR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766" y="4655571"/>
            <a:ext cx="1566763" cy="41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14310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6" r:id="rId12"/>
  </p:sldLayoutIdLst>
  <p:hf sldNum="0" hdr="0" dt="0"/>
  <p:txStyles>
    <p:titleStyle>
      <a:lvl1pPr algn="l" defTabSz="457142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14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14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14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14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142" algn="l" defTabSz="457142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288" algn="l" defTabSz="457142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430" algn="l" defTabSz="457142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574" algn="l" defTabSz="457142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59" indent="-230159" algn="l" defTabSz="457142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29" indent="-228570" algn="l" defTabSz="457142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128" indent="-225395" algn="l" defTabSz="457142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701" indent="-228570" algn="l" defTabSz="457142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2858" indent="-230159" algn="l" defTabSz="457142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285" indent="-228570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45714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45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800"/>
            <a:ext cx="83088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0000"/>
            <a:ext cx="8308800" cy="35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hteck 6">
            <a:hlinkClick r:id="" action="ppaction://hlinkshowjump?jump=previousslide"/>
          </p:cNvPr>
          <p:cNvSpPr/>
          <p:nvPr userDrawn="1"/>
        </p:nvSpPr>
        <p:spPr>
          <a:xfrm>
            <a:off x="0" y="842963"/>
            <a:ext cx="433387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9" name="Rechteck 8">
            <a:hlinkClick r:id="" action="ppaction://hlinkshowjump?jump=nextslide"/>
          </p:cNvPr>
          <p:cNvSpPr/>
          <p:nvPr userDrawn="1"/>
        </p:nvSpPr>
        <p:spPr>
          <a:xfrm>
            <a:off x="8712200" y="842963"/>
            <a:ext cx="431800" cy="35655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604723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</a:pPr>
            <a:endParaRPr lang="en-US" sz="1400" dirty="0">
              <a:solidFill>
                <a:srgbClr val="124191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419102" y="48276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45D3D-131A-47D1-B100-B33219007AD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657000" y="48276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solidFill>
                  <a:srgbClr val="FFFFFF"/>
                </a:solidFill>
                <a:cs typeface="Arial" charset="0"/>
              </a:rPr>
              <a:t>© Nokia 2016</a:t>
            </a:r>
            <a:endParaRPr lang="en-GB" sz="8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2" name="Picture 41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00" y="48168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ln>
                <a:solidFill>
                  <a:srgbClr val="124191"/>
                </a:solidFill>
              </a:ln>
              <a:solidFill>
                <a:srgbClr val="124191"/>
              </a:solidFill>
            </a:endParaRPr>
          </a:p>
        </p:txBody>
      </p:sp>
      <p:sp>
        <p:nvSpPr>
          <p:cNvPr id="6155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8000"/>
            <a:ext cx="8229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Core and background </a:t>
            </a:r>
            <a:r>
              <a:rPr lang="en-GB" sz="5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+mj-lt"/>
          <a:ea typeface="ヒラギノ角ゴ Pro W3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chemeClr val="bg1"/>
              </a:solidFill>
              <a:latin typeface="+mn-lt"/>
              <a:ea typeface="Nokia Pure Text Light" panose="020B0403020202020204" pitchFamily="34" charset="0"/>
              <a:cs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750" y="2427750"/>
            <a:ext cx="17745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9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68" y="2427750"/>
            <a:ext cx="17632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  <a:cs typeface="Arial" charset="0"/>
              </a:rPr>
              <a:t>© 2016 Nokia</a:t>
            </a:r>
            <a:endParaRPr lang="en-GB" sz="800" dirty="0">
              <a:solidFill>
                <a:schemeClr val="bg1"/>
              </a:solidFill>
              <a:latin typeface="+mn-lt"/>
              <a:ea typeface="Nokia Pure Text Light" panose="020B0403020202020204" pitchFamily="34" charset="0"/>
              <a:cs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chemeClr val="bg1"/>
                </a:solidFill>
                <a:latin typeface="+mn-lt"/>
                <a:ea typeface="Nokia Pure Text Light" panose="020B0403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chemeClr val="bg1"/>
              </a:solidFill>
              <a:latin typeface="+mn-lt"/>
              <a:ea typeface="Nokia Pure Text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&lt;Change information classification in footer&gt;</a:t>
            </a:r>
            <a:endParaRPr 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80988"/>
            <a:ext cx="83089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79500"/>
            <a:ext cx="83089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433388" y="4816475"/>
            <a:ext cx="144462" cy="12223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FBA15-D9FE-4D18-8BCB-42B00A92F452}" type="slidenum">
              <a:rPr lang="en-GB" sz="800" smtClean="0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5" y="4816475"/>
            <a:ext cx="1800225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  <a:cs typeface="Arial" charset="0"/>
              </a:rPr>
              <a:t>© Nokia 2016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400" y="4816475"/>
            <a:ext cx="2581275" cy="12223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&lt;Change information classification in 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/>
          <a:ea typeface="Nokia Pure Headline Ultra Light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/>
          <a:ea typeface="Nokia Pure Headline Ultra Light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/>
          <a:ea typeface="Nokia Pure Headline Ultra Light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Nokia Pure Headline Light"/>
          <a:ea typeface="Nokia Pure Headline Ultra Light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4" y="279400"/>
            <a:ext cx="691864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6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6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798715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143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143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286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429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572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60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31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127" indent="-225397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699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2857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286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-179388" y="49149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lIns="91428" tIns="45715" rIns="91428" bIns="45715" anchor="ctr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124191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4" y="279400"/>
            <a:ext cx="691864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6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500" b="1" dirty="0">
                <a:solidFill>
                  <a:srgbClr val="FFFFFF"/>
                </a:solidFill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6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rgbClr val="FFFFFF"/>
                </a:solidFill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9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7998" tIns="251969" rIns="17998" bIns="0"/>
          <a:lstStyle/>
          <a:p>
            <a:pPr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4" y="5208589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7998" tIns="251969" rIns="17998" bIns="0"/>
          <a:lstStyle/>
          <a:p>
            <a:pPr defTabSz="604572" eaLnBrk="0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US" sz="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1" y="5208589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7998" tIns="0" rIns="35996" bIns="0" anchor="ctr"/>
          <a:lstStyle/>
          <a:p>
            <a:pPr algn="r" defTabSz="603175" eaLnBrk="0" fontAlgn="base" hangingPunct="0">
              <a:spcBef>
                <a:spcPct val="15000"/>
              </a:spcBef>
              <a:spcAft>
                <a:spcPct val="15000"/>
              </a:spcAft>
              <a:buClr>
                <a:srgbClr val="00C9FF"/>
              </a:buClr>
              <a:defRPr/>
            </a:pPr>
            <a:endParaRPr lang="en-GB" sz="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798715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82688-34E5-4CE3-92E4-C88AA8BD9750}" type="slidenum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pic>
        <p:nvPicPr>
          <p:cNvPr id="1050" name="Picture 1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6" y="4801403"/>
            <a:ext cx="701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41438" y="4772828"/>
            <a:ext cx="6078537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24192"/>
                </a:solidFill>
                <a:cs typeface="Arial" charset="0"/>
              </a:rPr>
              <a:t>Bell Labs</a:t>
            </a:r>
            <a:endParaRPr lang="en-GB" sz="1400" dirty="0">
              <a:solidFill>
                <a:srgbClr val="124192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143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143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143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286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429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572" algn="l" defTabSz="45714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60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31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127" indent="-225397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699" indent="-228571" algn="l" defTabSz="457143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2857" indent="-230160" algn="l" defTabSz="457143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286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4571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4571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wmf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0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1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4" Type="http://schemas.openxmlformats.org/officeDocument/2006/relationships/slide" Target="slide19.xml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7200" y="1048950"/>
            <a:ext cx="4433400" cy="1980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Future of communications: </a:t>
            </a:r>
            <a:r>
              <a:rPr lang="en-US" sz="2400" dirty="0"/>
              <a:t>Nokia Bell Labs </a:t>
            </a:r>
            <a:r>
              <a:rPr lang="en-US" sz="2400" dirty="0" smtClean="0"/>
              <a:t>perspective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000" dirty="0" smtClean="0"/>
              <a:t>Agnieszka Szufarska</a:t>
            </a:r>
          </a:p>
          <a:p>
            <a:pPr eaLnBrk="1" hangingPunct="1">
              <a:defRPr/>
            </a:pPr>
            <a:r>
              <a:rPr lang="en-US" sz="2000" dirty="0" smtClean="0"/>
              <a:t>Nokia Bell Labs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83970" name="Picture 2" descr="http://ecx.images-amazon.com/images/I/51fK8FqUIiL._SX327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964" y="189091"/>
            <a:ext cx="3133725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304" y="3490571"/>
            <a:ext cx="1950007" cy="12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Reality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(selection of) Use Cases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" y="1066801"/>
            <a:ext cx="2587033" cy="1123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600" dirty="0" smtClean="0">
                <a:solidFill>
                  <a:srgbClr val="FFFFFF"/>
                </a:solidFill>
              </a:rPr>
              <a:t>Multi-user interactive environments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VR and AR gaming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Avatar-based AR/VR collaboration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Avatar-based social VR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3804" y="2430496"/>
            <a:ext cx="2587033" cy="1304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600" dirty="0" smtClean="0">
                <a:solidFill>
                  <a:srgbClr val="FFFFFF"/>
                </a:solidFill>
              </a:rPr>
              <a:t>Media &amp; Entertainment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360-degree video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Free Viewpoint VR video</a:t>
            </a:r>
          </a:p>
          <a:p>
            <a:pPr marL="108000" indent="-108000" defTabSz="45720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FF"/>
                </a:solidFill>
              </a:rPr>
              <a:t>Holo-video (Free Viewpoint AR)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08510" y="1066800"/>
            <a:ext cx="2587033" cy="67068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r>
              <a:rPr lang="en-US" sz="1600" dirty="0" smtClean="0">
                <a:solidFill>
                  <a:srgbClr val="FFFFFF"/>
                </a:solidFill>
              </a:rPr>
              <a:t>Teleoperation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2" y="2190751"/>
            <a:ext cx="2597518" cy="1363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557" y="1052190"/>
            <a:ext cx="2592425" cy="1378306"/>
          </a:xfrm>
          <a:prstGeom prst="rect">
            <a:avLst/>
          </a:prstGeom>
        </p:spPr>
      </p:pic>
      <p:pic>
        <p:nvPicPr>
          <p:cNvPr id="14" name="Picture 2" descr="http://cdn1.tnwcdn.com/wp-content/blogs.dir/1/files/2014/11/jaunt-1-798x3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912" y="3735421"/>
            <a:ext cx="2592925" cy="1119992"/>
          </a:xfrm>
          <a:prstGeom prst="rect">
            <a:avLst/>
          </a:prstGeom>
          <a:noFill/>
        </p:spPr>
      </p:pic>
      <p:pic>
        <p:nvPicPr>
          <p:cNvPr id="16" name="Picture 2" descr="See original image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450" y="1481524"/>
            <a:ext cx="1909166" cy="1151812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610" y="2469729"/>
            <a:ext cx="2080069" cy="13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776305" y="2466408"/>
            <a:ext cx="1914572" cy="1669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Mining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192" y="3603817"/>
            <a:ext cx="2083487" cy="2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Deep sea (oil &amp; gas)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3451" y="4719776"/>
            <a:ext cx="1942862" cy="2046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Search &amp; rescue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2" y="3554448"/>
            <a:ext cx="2588621" cy="14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>
            <a:spLocks noGrp="1"/>
          </p:cNvSpPr>
          <p:nvPr>
            <p:ph type="title" idx="4294967295"/>
          </p:nvPr>
        </p:nvSpPr>
        <p:spPr>
          <a:xfrm>
            <a:off x="274637" y="169863"/>
            <a:ext cx="8716963" cy="406400"/>
          </a:xfrm>
        </p:spPr>
        <p:txBody>
          <a:bodyPr/>
          <a:lstStyle/>
          <a:p>
            <a:r>
              <a:rPr lang="en-US" b="0" dirty="0" smtClean="0">
                <a:latin typeface="Nokia Pure Headline Light" pitchFamily="34" charset="0"/>
              </a:rPr>
              <a:t>The Future X Network: The 4 Key Business Value Dimensions</a:t>
            </a:r>
            <a:endParaRPr lang="en-US" b="0" dirty="0">
              <a:latin typeface="Nokia Pure Headline Light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667384" y="4556504"/>
            <a:ext cx="2172147" cy="233384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143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6726" y="4476750"/>
            <a:ext cx="1195374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600" b="1" dirty="0" smtClean="0">
                <a:solidFill>
                  <a:srgbClr val="124191">
                    <a:lumMod val="75000"/>
                  </a:srgbClr>
                </a:solidFill>
                <a:cs typeface="Nokia Pure Headline Light"/>
              </a:rPr>
              <a:t>Edge Cloud</a:t>
            </a:r>
          </a:p>
        </p:txBody>
      </p:sp>
      <p:sp>
        <p:nvSpPr>
          <p:cNvPr id="119" name="Right Arrow 118"/>
          <p:cNvSpPr/>
          <p:nvPr/>
        </p:nvSpPr>
        <p:spPr>
          <a:xfrm rot="10800000">
            <a:off x="3781723" y="4556504"/>
            <a:ext cx="738406" cy="233384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143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52602" y="4476750"/>
            <a:ext cx="1184152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600" b="1" dirty="0" smtClean="0">
                <a:solidFill>
                  <a:srgbClr val="00C9FF"/>
                </a:solidFill>
                <a:cs typeface="Nokia Pure Headline Light"/>
              </a:rPr>
              <a:t>Core Cloud</a:t>
            </a:r>
          </a:p>
        </p:txBody>
      </p:sp>
      <p:grpSp>
        <p:nvGrpSpPr>
          <p:cNvPr id="4" name="Group 137"/>
          <p:cNvGrpSpPr/>
          <p:nvPr/>
        </p:nvGrpSpPr>
        <p:grpSpPr>
          <a:xfrm>
            <a:off x="513118" y="618063"/>
            <a:ext cx="7583619" cy="4021715"/>
            <a:chOff x="513118" y="702733"/>
            <a:chExt cx="7583619" cy="4021715"/>
          </a:xfrm>
        </p:grpSpPr>
        <p:sp>
          <p:nvSpPr>
            <p:cNvPr id="2" name="Freeform 1"/>
            <p:cNvSpPr/>
            <p:nvPr/>
          </p:nvSpPr>
          <p:spPr>
            <a:xfrm>
              <a:off x="5345723" y="955431"/>
              <a:ext cx="1207804" cy="813125"/>
            </a:xfrm>
            <a:custGeom>
              <a:avLst/>
              <a:gdLst>
                <a:gd name="connsiteX0" fmla="*/ 1156677 w 1182859"/>
                <a:gd name="connsiteY0" fmla="*/ 0 h 422031"/>
                <a:gd name="connsiteX1" fmla="*/ 1031631 w 1182859"/>
                <a:gd name="connsiteY1" fmla="*/ 289169 h 422031"/>
                <a:gd name="connsiteX2" fmla="*/ 0 w 1182859"/>
                <a:gd name="connsiteY2" fmla="*/ 422031 h 422031"/>
                <a:gd name="connsiteX0" fmla="*/ 1156677 w 1162294"/>
                <a:gd name="connsiteY0" fmla="*/ 0 h 422031"/>
                <a:gd name="connsiteX1" fmla="*/ 875323 w 1162294"/>
                <a:gd name="connsiteY1" fmla="*/ 312615 h 422031"/>
                <a:gd name="connsiteX2" fmla="*/ 0 w 1162294"/>
                <a:gd name="connsiteY2" fmla="*/ 422031 h 422031"/>
                <a:gd name="connsiteX0" fmla="*/ 1156677 w 1156677"/>
                <a:gd name="connsiteY0" fmla="*/ 0 h 422031"/>
                <a:gd name="connsiteX1" fmla="*/ 875323 w 1156677"/>
                <a:gd name="connsiteY1" fmla="*/ 312615 h 422031"/>
                <a:gd name="connsiteX2" fmla="*/ 0 w 1156677"/>
                <a:gd name="connsiteY2" fmla="*/ 422031 h 422031"/>
                <a:gd name="connsiteX0" fmla="*/ 1156677 w 1156677"/>
                <a:gd name="connsiteY0" fmla="*/ 0 h 422031"/>
                <a:gd name="connsiteX1" fmla="*/ 875323 w 1156677"/>
                <a:gd name="connsiteY1" fmla="*/ 312615 h 422031"/>
                <a:gd name="connsiteX2" fmla="*/ 0 w 1156677"/>
                <a:gd name="connsiteY2" fmla="*/ 422031 h 422031"/>
                <a:gd name="connsiteX0" fmla="*/ 1131277 w 1131277"/>
                <a:gd name="connsiteY0" fmla="*/ 0 h 625231"/>
                <a:gd name="connsiteX1" fmla="*/ 875323 w 1131277"/>
                <a:gd name="connsiteY1" fmla="*/ 515815 h 625231"/>
                <a:gd name="connsiteX2" fmla="*/ 0 w 1131277"/>
                <a:gd name="connsiteY2" fmla="*/ 625231 h 625231"/>
                <a:gd name="connsiteX0" fmla="*/ 1131277 w 1207804"/>
                <a:gd name="connsiteY0" fmla="*/ 177800 h 813125"/>
                <a:gd name="connsiteX1" fmla="*/ 1165145 w 1207804"/>
                <a:gd name="connsiteY1" fmla="*/ 85969 h 813125"/>
                <a:gd name="connsiteX2" fmla="*/ 875323 w 1207804"/>
                <a:gd name="connsiteY2" fmla="*/ 693615 h 813125"/>
                <a:gd name="connsiteX3" fmla="*/ 0 w 1207804"/>
                <a:gd name="connsiteY3" fmla="*/ 803031 h 81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804" h="813125">
                  <a:moveTo>
                    <a:pt x="1131277" y="177800"/>
                  </a:moveTo>
                  <a:cubicBezTo>
                    <a:pt x="1131277" y="180839"/>
                    <a:pt x="1207804" y="0"/>
                    <a:pt x="1165145" y="85969"/>
                  </a:cubicBezTo>
                  <a:cubicBezTo>
                    <a:pt x="1122486" y="171938"/>
                    <a:pt x="1069514" y="574105"/>
                    <a:pt x="875323" y="693615"/>
                  </a:cubicBezTo>
                  <a:cubicBezTo>
                    <a:pt x="681132" y="813125"/>
                    <a:pt x="427242" y="771769"/>
                    <a:pt x="0" y="803031"/>
                  </a:cubicBezTo>
                </a:path>
              </a:pathLst>
            </a:custGeom>
            <a:noFill/>
            <a:ln w="762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4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997429" y="2605961"/>
              <a:ext cx="1739185" cy="1396728"/>
            </a:xfrm>
            <a:custGeom>
              <a:avLst/>
              <a:gdLst>
                <a:gd name="connsiteX0" fmla="*/ 0 w 1532965"/>
                <a:gd name="connsiteY0" fmla="*/ 1299883 h 1299883"/>
                <a:gd name="connsiteX1" fmla="*/ 322729 w 1532965"/>
                <a:gd name="connsiteY1" fmla="*/ 475130 h 1299883"/>
                <a:gd name="connsiteX2" fmla="*/ 1532965 w 1532965"/>
                <a:gd name="connsiteY2" fmla="*/ 0 h 1299883"/>
                <a:gd name="connsiteX0" fmla="*/ 0 w 1532965"/>
                <a:gd name="connsiteY0" fmla="*/ 1299883 h 1299883"/>
                <a:gd name="connsiteX1" fmla="*/ 530208 w 1532965"/>
                <a:gd name="connsiteY1" fmla="*/ 441427 h 1299883"/>
                <a:gd name="connsiteX2" fmla="*/ 1532965 w 1532965"/>
                <a:gd name="connsiteY2" fmla="*/ 0 h 1299883"/>
                <a:gd name="connsiteX0" fmla="*/ 0 w 1532965"/>
                <a:gd name="connsiteY0" fmla="*/ 1299883 h 1299883"/>
                <a:gd name="connsiteX1" fmla="*/ 633948 w 1532965"/>
                <a:gd name="connsiteY1" fmla="*/ 382448 h 1299883"/>
                <a:gd name="connsiteX2" fmla="*/ 1532965 w 1532965"/>
                <a:gd name="connsiteY2" fmla="*/ 0 h 1299883"/>
                <a:gd name="connsiteX0" fmla="*/ 0 w 1532965"/>
                <a:gd name="connsiteY0" fmla="*/ 1299883 h 1299883"/>
                <a:gd name="connsiteX1" fmla="*/ 546168 w 1532965"/>
                <a:gd name="connsiteY1" fmla="*/ 416152 h 1299883"/>
                <a:gd name="connsiteX2" fmla="*/ 1532965 w 1532965"/>
                <a:gd name="connsiteY2" fmla="*/ 0 h 129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2965" h="1299883">
                  <a:moveTo>
                    <a:pt x="0" y="1299883"/>
                  </a:moveTo>
                  <a:cubicBezTo>
                    <a:pt x="33617" y="995830"/>
                    <a:pt x="290674" y="632799"/>
                    <a:pt x="546168" y="416152"/>
                  </a:cubicBezTo>
                  <a:cubicBezTo>
                    <a:pt x="801662" y="199505"/>
                    <a:pt x="1055594" y="129241"/>
                    <a:pt x="1532965" y="0"/>
                  </a:cubicBezTo>
                </a:path>
              </a:pathLst>
            </a:custGeom>
            <a:noFill/>
            <a:ln w="76200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675687" y="1509061"/>
              <a:ext cx="758196" cy="1631703"/>
            </a:xfrm>
            <a:custGeom>
              <a:avLst/>
              <a:gdLst>
                <a:gd name="connsiteX0" fmla="*/ 65560 w 746877"/>
                <a:gd name="connsiteY0" fmla="*/ 1039906 h 1039906"/>
                <a:gd name="connsiteX1" fmla="*/ 65560 w 746877"/>
                <a:gd name="connsiteY1" fmla="*/ 385483 h 1039906"/>
                <a:gd name="connsiteX2" fmla="*/ 746877 w 746877"/>
                <a:gd name="connsiteY2" fmla="*/ 0 h 1039906"/>
                <a:gd name="connsiteX0" fmla="*/ 22780 w 704097"/>
                <a:gd name="connsiteY0" fmla="*/ 1039906 h 1039906"/>
                <a:gd name="connsiteX1" fmla="*/ 22780 w 704097"/>
                <a:gd name="connsiteY1" fmla="*/ 385483 h 1039906"/>
                <a:gd name="connsiteX2" fmla="*/ 704097 w 704097"/>
                <a:gd name="connsiteY2" fmla="*/ 0 h 1039906"/>
                <a:gd name="connsiteX0" fmla="*/ 256 w 681573"/>
                <a:gd name="connsiteY0" fmla="*/ 1039906 h 1039906"/>
                <a:gd name="connsiteX1" fmla="*/ 256 w 681573"/>
                <a:gd name="connsiteY1" fmla="*/ 385483 h 1039906"/>
                <a:gd name="connsiteX2" fmla="*/ 681573 w 681573"/>
                <a:gd name="connsiteY2" fmla="*/ 0 h 1039906"/>
                <a:gd name="connsiteX0" fmla="*/ 0 w 681317"/>
                <a:gd name="connsiteY0" fmla="*/ 1066680 h 1066680"/>
                <a:gd name="connsiteX1" fmla="*/ 0 w 681317"/>
                <a:gd name="connsiteY1" fmla="*/ 412257 h 1066680"/>
                <a:gd name="connsiteX2" fmla="*/ 377778 w 681317"/>
                <a:gd name="connsiteY2" fmla="*/ 64247 h 1066680"/>
                <a:gd name="connsiteX3" fmla="*/ 681317 w 681317"/>
                <a:gd name="connsiteY3" fmla="*/ 26774 h 1066680"/>
                <a:gd name="connsiteX0" fmla="*/ 0 w 606783"/>
                <a:gd name="connsiteY0" fmla="*/ 1067603 h 1067603"/>
                <a:gd name="connsiteX1" fmla="*/ 0 w 606783"/>
                <a:gd name="connsiteY1" fmla="*/ 413180 h 1067603"/>
                <a:gd name="connsiteX2" fmla="*/ 377778 w 606783"/>
                <a:gd name="connsiteY2" fmla="*/ 65170 h 1067603"/>
                <a:gd name="connsiteX3" fmla="*/ 606783 w 606783"/>
                <a:gd name="connsiteY3" fmla="*/ 22158 h 106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783" h="1067603">
                  <a:moveTo>
                    <a:pt x="0" y="1067603"/>
                  </a:moveTo>
                  <a:cubicBezTo>
                    <a:pt x="5976" y="818086"/>
                    <a:pt x="11953" y="640286"/>
                    <a:pt x="0" y="413180"/>
                  </a:cubicBezTo>
                  <a:cubicBezTo>
                    <a:pt x="66351" y="252571"/>
                    <a:pt x="276648" y="130340"/>
                    <a:pt x="377778" y="65170"/>
                  </a:cubicBezTo>
                  <a:cubicBezTo>
                    <a:pt x="478908" y="0"/>
                    <a:pt x="559581" y="34866"/>
                    <a:pt x="606783" y="22158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3276600" y="1577610"/>
              <a:ext cx="618066" cy="928522"/>
            </a:xfrm>
            <a:custGeom>
              <a:avLst/>
              <a:gdLst>
                <a:gd name="connsiteX0" fmla="*/ 0 w 17929"/>
                <a:gd name="connsiteY0" fmla="*/ 0 h 304800"/>
                <a:gd name="connsiteX1" fmla="*/ 17929 w 17929"/>
                <a:gd name="connsiteY1" fmla="*/ 304800 h 304800"/>
                <a:gd name="connsiteX0" fmla="*/ 0 w 7382"/>
                <a:gd name="connsiteY0" fmla="*/ 0 h 376955"/>
                <a:gd name="connsiteX1" fmla="*/ 7382 w 7382"/>
                <a:gd name="connsiteY1" fmla="*/ 376955 h 376955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3780 w 10000"/>
                <a:gd name="connsiteY1" fmla="*/ 350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780 w 10000"/>
                <a:gd name="connsiteY1" fmla="*/ 3506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245 w 10000"/>
                <a:gd name="connsiteY1" fmla="*/ 204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72 w 10000"/>
                <a:gd name="connsiteY1" fmla="*/ 2337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72 w 10000"/>
                <a:gd name="connsiteY1" fmla="*/ 2337 h 10000"/>
                <a:gd name="connsiteX2" fmla="*/ 9293 w 10000"/>
                <a:gd name="connsiteY2" fmla="*/ 5551 h 10000"/>
                <a:gd name="connsiteX3" fmla="*/ 10000 w 10000"/>
                <a:gd name="connsiteY3" fmla="*/ 10000 h 10000"/>
                <a:gd name="connsiteX0" fmla="*/ 0 w 10146"/>
                <a:gd name="connsiteY0" fmla="*/ 0 h 10000"/>
                <a:gd name="connsiteX1" fmla="*/ 4882 w 10146"/>
                <a:gd name="connsiteY1" fmla="*/ 2337 h 10000"/>
                <a:gd name="connsiteX2" fmla="*/ 9293 w 10146"/>
                <a:gd name="connsiteY2" fmla="*/ 5551 h 10000"/>
                <a:gd name="connsiteX3" fmla="*/ 10000 w 10146"/>
                <a:gd name="connsiteY3" fmla="*/ 10000 h 10000"/>
                <a:gd name="connsiteX0" fmla="*/ 0 w 10000"/>
                <a:gd name="connsiteY0" fmla="*/ 0 h 10000"/>
                <a:gd name="connsiteX1" fmla="*/ 4882 w 10000"/>
                <a:gd name="connsiteY1" fmla="*/ 2337 h 10000"/>
                <a:gd name="connsiteX2" fmla="*/ 8663 w 10000"/>
                <a:gd name="connsiteY2" fmla="*/ 5551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4882 w 10000"/>
                <a:gd name="connsiteY1" fmla="*/ 2337 h 10000"/>
                <a:gd name="connsiteX2" fmla="*/ 7567 w 10000"/>
                <a:gd name="connsiteY2" fmla="*/ 5551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4334 w 10000"/>
                <a:gd name="connsiteY1" fmla="*/ 2433 h 10000"/>
                <a:gd name="connsiteX2" fmla="*/ 7567 w 10000"/>
                <a:gd name="connsiteY2" fmla="*/ 5551 h 10000"/>
                <a:gd name="connsiteX3" fmla="*/ 10000 w 10000"/>
                <a:gd name="connsiteY3" fmla="*/ 10000 h 10000"/>
                <a:gd name="connsiteX0" fmla="*/ 0 w 10000"/>
                <a:gd name="connsiteY0" fmla="*/ 545 h 10545"/>
                <a:gd name="connsiteX1" fmla="*/ 274 w 10000"/>
                <a:gd name="connsiteY1" fmla="*/ 64 h 10545"/>
                <a:gd name="connsiteX2" fmla="*/ 4334 w 10000"/>
                <a:gd name="connsiteY2" fmla="*/ 2978 h 10545"/>
                <a:gd name="connsiteX3" fmla="*/ 7567 w 10000"/>
                <a:gd name="connsiteY3" fmla="*/ 6096 h 10545"/>
                <a:gd name="connsiteX4" fmla="*/ 10000 w 10000"/>
                <a:gd name="connsiteY4" fmla="*/ 10545 h 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545">
                  <a:moveTo>
                    <a:pt x="0" y="545"/>
                  </a:moveTo>
                  <a:cubicBezTo>
                    <a:pt x="46" y="609"/>
                    <a:pt x="228" y="0"/>
                    <a:pt x="274" y="64"/>
                  </a:cubicBezTo>
                  <a:lnTo>
                    <a:pt x="4334" y="2978"/>
                  </a:lnTo>
                  <a:cubicBezTo>
                    <a:pt x="5647" y="3952"/>
                    <a:pt x="6623" y="4835"/>
                    <a:pt x="7567" y="6096"/>
                  </a:cubicBezTo>
                  <a:cubicBezTo>
                    <a:pt x="8511" y="7357"/>
                    <a:pt x="9646" y="9852"/>
                    <a:pt x="10000" y="10545"/>
                  </a:cubicBezTo>
                </a:path>
              </a:pathLst>
            </a:custGeom>
            <a:noFill/>
            <a:ln w="762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140573" y="2453935"/>
              <a:ext cx="219518" cy="2195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668644" y="2720898"/>
              <a:ext cx="475785" cy="394009"/>
            </a:xfrm>
            <a:custGeom>
              <a:avLst/>
              <a:gdLst>
                <a:gd name="connsiteX0" fmla="*/ 0 w 475785"/>
                <a:gd name="connsiteY0" fmla="*/ 394009 h 394009"/>
                <a:gd name="connsiteX1" fmla="*/ 156117 w 475785"/>
                <a:gd name="connsiteY1" fmla="*/ 118946 h 394009"/>
                <a:gd name="connsiteX2" fmla="*/ 475785 w 475785"/>
                <a:gd name="connsiteY2" fmla="*/ 0 h 39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785" h="394009">
                  <a:moveTo>
                    <a:pt x="0" y="394009"/>
                  </a:moveTo>
                  <a:cubicBezTo>
                    <a:pt x="38410" y="289311"/>
                    <a:pt x="76820" y="184614"/>
                    <a:pt x="156117" y="118946"/>
                  </a:cubicBezTo>
                  <a:cubicBezTo>
                    <a:pt x="235414" y="53278"/>
                    <a:pt x="355599" y="26639"/>
                    <a:pt x="475785" y="0"/>
                  </a:cubicBezTo>
                </a:path>
              </a:pathLst>
            </a:custGeom>
            <a:noFill/>
            <a:ln w="762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4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 rot="19928301">
              <a:off x="4105681" y="874719"/>
              <a:ext cx="1262984" cy="692573"/>
            </a:xfrm>
            <a:custGeom>
              <a:avLst/>
              <a:gdLst>
                <a:gd name="connsiteX0" fmla="*/ 0 w 2088776"/>
                <a:gd name="connsiteY0" fmla="*/ 0 h 493059"/>
                <a:gd name="connsiteX1" fmla="*/ 887506 w 2088776"/>
                <a:gd name="connsiteY1" fmla="*/ 161365 h 493059"/>
                <a:gd name="connsiteX2" fmla="*/ 2088776 w 2088776"/>
                <a:gd name="connsiteY2" fmla="*/ 493059 h 493059"/>
                <a:gd name="connsiteX0" fmla="*/ 0 w 2486890"/>
                <a:gd name="connsiteY0" fmla="*/ 0 h 1172050"/>
                <a:gd name="connsiteX1" fmla="*/ 887506 w 2486890"/>
                <a:gd name="connsiteY1" fmla="*/ 161365 h 1172050"/>
                <a:gd name="connsiteX2" fmla="*/ 2486890 w 2486890"/>
                <a:gd name="connsiteY2" fmla="*/ 1172050 h 1172050"/>
                <a:gd name="connsiteX0" fmla="*/ 0 w 2486890"/>
                <a:gd name="connsiteY0" fmla="*/ 0 h 1172050"/>
                <a:gd name="connsiteX1" fmla="*/ 887506 w 2486890"/>
                <a:gd name="connsiteY1" fmla="*/ 161365 h 1172050"/>
                <a:gd name="connsiteX2" fmla="*/ 2486890 w 2486890"/>
                <a:gd name="connsiteY2" fmla="*/ 1172050 h 1172050"/>
                <a:gd name="connsiteX0" fmla="*/ 0 w 2486890"/>
                <a:gd name="connsiteY0" fmla="*/ 0 h 1172050"/>
                <a:gd name="connsiteX1" fmla="*/ 887506 w 2486890"/>
                <a:gd name="connsiteY1" fmla="*/ 161365 h 1172050"/>
                <a:gd name="connsiteX2" fmla="*/ 2486890 w 2486890"/>
                <a:gd name="connsiteY2" fmla="*/ 1172050 h 1172050"/>
                <a:gd name="connsiteX0" fmla="*/ 0 w 2486890"/>
                <a:gd name="connsiteY0" fmla="*/ 0 h 1172050"/>
                <a:gd name="connsiteX1" fmla="*/ 887506 w 2486890"/>
                <a:gd name="connsiteY1" fmla="*/ 161365 h 1172050"/>
                <a:gd name="connsiteX2" fmla="*/ 2486890 w 2486890"/>
                <a:gd name="connsiteY2" fmla="*/ 1172050 h 1172050"/>
                <a:gd name="connsiteX0" fmla="*/ 0 w 2470965"/>
                <a:gd name="connsiteY0" fmla="*/ 0 h 1227477"/>
                <a:gd name="connsiteX1" fmla="*/ 871581 w 2470965"/>
                <a:gd name="connsiteY1" fmla="*/ 216792 h 1227477"/>
                <a:gd name="connsiteX2" fmla="*/ 2470965 w 2470965"/>
                <a:gd name="connsiteY2" fmla="*/ 1227477 h 1227477"/>
                <a:gd name="connsiteX0" fmla="*/ 0 w 2470965"/>
                <a:gd name="connsiteY0" fmla="*/ 0 h 1185907"/>
                <a:gd name="connsiteX1" fmla="*/ 871581 w 2470965"/>
                <a:gd name="connsiteY1" fmla="*/ 175222 h 1185907"/>
                <a:gd name="connsiteX2" fmla="*/ 2470965 w 2470965"/>
                <a:gd name="connsiteY2" fmla="*/ 1185907 h 1185907"/>
                <a:gd name="connsiteX0" fmla="*/ 0 w 2470965"/>
                <a:gd name="connsiteY0" fmla="*/ 0 h 1185907"/>
                <a:gd name="connsiteX1" fmla="*/ 871581 w 2470965"/>
                <a:gd name="connsiteY1" fmla="*/ 175222 h 1185907"/>
                <a:gd name="connsiteX2" fmla="*/ 2470965 w 2470965"/>
                <a:gd name="connsiteY2" fmla="*/ 1185907 h 1185907"/>
                <a:gd name="connsiteX0" fmla="*/ 0 w 2470965"/>
                <a:gd name="connsiteY0" fmla="*/ 0 h 1185907"/>
                <a:gd name="connsiteX1" fmla="*/ 871581 w 2470965"/>
                <a:gd name="connsiteY1" fmla="*/ 175222 h 1185907"/>
                <a:gd name="connsiteX2" fmla="*/ 2470965 w 2470965"/>
                <a:gd name="connsiteY2" fmla="*/ 1185907 h 1185907"/>
                <a:gd name="connsiteX0" fmla="*/ 0 w 2470965"/>
                <a:gd name="connsiteY0" fmla="*/ 0 h 1185907"/>
                <a:gd name="connsiteX1" fmla="*/ 871581 w 2470965"/>
                <a:gd name="connsiteY1" fmla="*/ 299936 h 1185907"/>
                <a:gd name="connsiteX2" fmla="*/ 2470965 w 2470965"/>
                <a:gd name="connsiteY2" fmla="*/ 1185907 h 118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0965" h="1185907">
                  <a:moveTo>
                    <a:pt x="0" y="0"/>
                  </a:moveTo>
                  <a:cubicBezTo>
                    <a:pt x="269688" y="39594"/>
                    <a:pt x="563262" y="162332"/>
                    <a:pt x="871581" y="299936"/>
                  </a:cubicBezTo>
                  <a:cubicBezTo>
                    <a:pt x="1291370" y="506827"/>
                    <a:pt x="2052356" y="853292"/>
                    <a:pt x="2470965" y="1185907"/>
                  </a:cubicBezTo>
                </a:path>
              </a:pathLst>
            </a:custGeom>
            <a:noFill/>
            <a:ln w="762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51142" y="1532339"/>
              <a:ext cx="1560657" cy="482727"/>
            </a:xfrm>
            <a:custGeom>
              <a:avLst/>
              <a:gdLst>
                <a:gd name="connsiteX0" fmla="*/ 0 w 697230"/>
                <a:gd name="connsiteY0" fmla="*/ 0 h 11430"/>
                <a:gd name="connsiteX1" fmla="*/ 697230 w 697230"/>
                <a:gd name="connsiteY1" fmla="*/ 11430 h 11430"/>
                <a:gd name="connsiteX0" fmla="*/ 0 w 1094755"/>
                <a:gd name="connsiteY0" fmla="*/ 0 h 30245"/>
                <a:gd name="connsiteX1" fmla="*/ 1094755 w 1094755"/>
                <a:gd name="connsiteY1" fmla="*/ 30245 h 30245"/>
                <a:gd name="connsiteX0" fmla="*/ 0 w 1094755"/>
                <a:gd name="connsiteY0" fmla="*/ 0 h 30245"/>
                <a:gd name="connsiteX1" fmla="*/ 1094755 w 1094755"/>
                <a:gd name="connsiteY1" fmla="*/ 30245 h 3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755" h="30245">
                  <a:moveTo>
                    <a:pt x="0" y="0"/>
                  </a:moveTo>
                  <a:cubicBezTo>
                    <a:pt x="220364" y="13890"/>
                    <a:pt x="862345" y="26435"/>
                    <a:pt x="1094755" y="30245"/>
                  </a:cubicBezTo>
                </a:path>
              </a:pathLst>
            </a:custGeom>
            <a:noFill/>
            <a:ln w="76200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714296" y="3610070"/>
              <a:ext cx="2933092" cy="356406"/>
            </a:xfrm>
            <a:custGeom>
              <a:avLst/>
              <a:gdLst>
                <a:gd name="connsiteX0" fmla="*/ 0 w 2187388"/>
                <a:gd name="connsiteY0" fmla="*/ 331694 h 331694"/>
                <a:gd name="connsiteX1" fmla="*/ 1102659 w 2187388"/>
                <a:gd name="connsiteY1" fmla="*/ 89647 h 331694"/>
                <a:gd name="connsiteX2" fmla="*/ 2187388 w 2187388"/>
                <a:gd name="connsiteY2" fmla="*/ 0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7388" h="331694">
                  <a:moveTo>
                    <a:pt x="0" y="331694"/>
                  </a:moveTo>
                  <a:cubicBezTo>
                    <a:pt x="369047" y="238311"/>
                    <a:pt x="738094" y="144929"/>
                    <a:pt x="1102659" y="89647"/>
                  </a:cubicBezTo>
                  <a:cubicBezTo>
                    <a:pt x="1467224" y="34365"/>
                    <a:pt x="1827306" y="17182"/>
                    <a:pt x="2187388" y="0"/>
                  </a:cubicBezTo>
                </a:path>
              </a:pathLst>
            </a:cu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 flipH="1">
              <a:off x="3352580" y="2194077"/>
              <a:ext cx="330329" cy="562186"/>
            </a:xfrm>
            <a:custGeom>
              <a:avLst/>
              <a:gdLst>
                <a:gd name="connsiteX0" fmla="*/ 0 w 17929"/>
                <a:gd name="connsiteY0" fmla="*/ 0 h 304800"/>
                <a:gd name="connsiteX1" fmla="*/ 17929 w 17929"/>
                <a:gd name="connsiteY1" fmla="*/ 304800 h 304800"/>
                <a:gd name="connsiteX0" fmla="*/ 0 w 7382"/>
                <a:gd name="connsiteY0" fmla="*/ 0 h 376955"/>
                <a:gd name="connsiteX1" fmla="*/ 7382 w 7382"/>
                <a:gd name="connsiteY1" fmla="*/ 376955 h 376955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8095" y="2695"/>
                    <a:pt x="6667" y="7158"/>
                    <a:pt x="10000" y="10000"/>
                  </a:cubicBezTo>
                </a:path>
              </a:pathLst>
            </a:custGeom>
            <a:noFill/>
            <a:ln w="762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319358" y="3032113"/>
              <a:ext cx="1199825" cy="963261"/>
            </a:xfrm>
            <a:custGeom>
              <a:avLst/>
              <a:gdLst>
                <a:gd name="connsiteX0" fmla="*/ 0 w 322730"/>
                <a:gd name="connsiteY0" fmla="*/ 896471 h 896471"/>
                <a:gd name="connsiteX1" fmla="*/ 89647 w 322730"/>
                <a:gd name="connsiteY1" fmla="*/ 394447 h 896471"/>
                <a:gd name="connsiteX2" fmla="*/ 322730 w 322730"/>
                <a:gd name="connsiteY2" fmla="*/ 0 h 89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30" h="896471">
                  <a:moveTo>
                    <a:pt x="0" y="896471"/>
                  </a:moveTo>
                  <a:cubicBezTo>
                    <a:pt x="17929" y="720165"/>
                    <a:pt x="35859" y="543859"/>
                    <a:pt x="89647" y="394447"/>
                  </a:cubicBezTo>
                  <a:cubicBezTo>
                    <a:pt x="143435" y="245035"/>
                    <a:pt x="233082" y="122517"/>
                    <a:pt x="322730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02872" y="702733"/>
              <a:ext cx="6393865" cy="3533456"/>
            </a:xfrm>
            <a:custGeom>
              <a:avLst/>
              <a:gdLst>
                <a:gd name="connsiteX0" fmla="*/ 0 w 5728447"/>
                <a:gd name="connsiteY0" fmla="*/ 0 h 3048000"/>
                <a:gd name="connsiteX1" fmla="*/ 0 w 5728447"/>
                <a:gd name="connsiteY1" fmla="*/ 3048000 h 3048000"/>
                <a:gd name="connsiteX2" fmla="*/ 5728447 w 5728447"/>
                <a:gd name="connsiteY2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8447" h="3048000">
                  <a:moveTo>
                    <a:pt x="0" y="0"/>
                  </a:moveTo>
                  <a:lnTo>
                    <a:pt x="0" y="3048000"/>
                  </a:lnTo>
                  <a:lnTo>
                    <a:pt x="5728447" y="30480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9317" y="4192530"/>
              <a:ext cx="474890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1ms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57802" y="4192530"/>
              <a:ext cx="573068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8108" y="4192530"/>
              <a:ext cx="671248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100ms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7733" y="4192530"/>
              <a:ext cx="331928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9180" y="4192530"/>
              <a:ext cx="430106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2653" y="4192530"/>
              <a:ext cx="621296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100us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42393" y="4192530"/>
              <a:ext cx="523118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10us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2890" y="3888668"/>
              <a:ext cx="600627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1kbps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4710" y="3441054"/>
              <a:ext cx="698806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10kbps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6533" y="2993441"/>
              <a:ext cx="796984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100kbps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41217" y="2545827"/>
              <a:ext cx="652300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1Mbps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3037" y="2098214"/>
              <a:ext cx="750479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10Mbps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4860" y="1650601"/>
              <a:ext cx="848657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100Mbps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60163" y="1202987"/>
              <a:ext cx="633354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1Gbps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4591935" y="961103"/>
              <a:ext cx="0" cy="3275086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71341" y="755374"/>
              <a:ext cx="731531" cy="35466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r" defTabSz="457200" fontAlgn="base">
                <a:spcAft>
                  <a:spcPct val="0"/>
                </a:spcAft>
              </a:pPr>
              <a:r>
                <a:rPr lang="en-US" sz="1200" dirty="0" smtClean="0">
                  <a:solidFill>
                    <a:srgbClr val="001135"/>
                  </a:solidFill>
                  <a:cs typeface="Nokia Pure Headline Light"/>
                </a:rPr>
                <a:t>10Gbps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406439" y="859676"/>
              <a:ext cx="219518" cy="21951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80641" y="725581"/>
              <a:ext cx="77449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 Cloud RAN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824419" y="1418101"/>
              <a:ext cx="219518" cy="2195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88257" y="1329267"/>
              <a:ext cx="704811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360</a:t>
              </a:r>
              <a:r>
                <a:rPr lang="en-US" sz="1000" dirty="0">
                  <a:solidFill>
                    <a:srgbClr val="001135"/>
                  </a:solidFill>
                  <a:cs typeface="Nokia Pure Headline Light"/>
                </a:rPr>
                <a:t>° </a:t>
              </a: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video (hi-res)</a:t>
              </a:r>
              <a:endParaRPr lang="en-US" sz="1000" dirty="0">
                <a:solidFill>
                  <a:srgbClr val="001135"/>
                </a:solidFill>
                <a:cs typeface="Nokia Pure Headline Ligh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585585" y="3508626"/>
              <a:ext cx="219518" cy="2195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805444" y="3523287"/>
              <a:ext cx="836188" cy="259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Electric grid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control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4554790" y="3000613"/>
              <a:ext cx="219518" cy="21951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46346" y="2992367"/>
              <a:ext cx="881652" cy="25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Cloud-assisted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driving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5395024" y="1412837"/>
              <a:ext cx="219518" cy="21951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608723" y="1239050"/>
              <a:ext cx="763029" cy="25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Autonomous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vehicles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2205530" y="3865731"/>
              <a:ext cx="219518" cy="2195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121988" y="3362039"/>
              <a:ext cx="112210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1135"/>
                  </a:solidFill>
                  <a:cs typeface="Nokia Pure Headline Light"/>
                </a:rPr>
                <a:t>Comms</a:t>
              </a: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 &amp; </a:t>
              </a:r>
              <a:r>
                <a:rPr lang="en-US" sz="1000" dirty="0" err="1" smtClean="0">
                  <a:solidFill>
                    <a:srgbClr val="001135"/>
                  </a:solidFill>
                  <a:cs typeface="Nokia Pure Headline Light"/>
                </a:rPr>
                <a:t>Chatbots</a:t>
              </a:r>
              <a:endParaRPr lang="en-US" sz="1000" dirty="0" smtClean="0">
                <a:solidFill>
                  <a:srgbClr val="001135"/>
                </a:solidFill>
                <a:cs typeface="Nokia Pure Headline Ligh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397080" y="2927029"/>
              <a:ext cx="219518" cy="2195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 flipV="1">
              <a:off x="2863767" y="3322963"/>
              <a:ext cx="181498" cy="85157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521239" y="2074413"/>
              <a:ext cx="219518" cy="21951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843158" y="2153666"/>
              <a:ext cx="573875" cy="25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4k Video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streaming</a:t>
              </a:r>
            </a:p>
          </p:txBody>
        </p:sp>
        <p:sp>
          <p:nvSpPr>
            <p:cNvPr id="120" name="Oval 119"/>
            <p:cNvSpPr/>
            <p:nvPr/>
          </p:nvSpPr>
          <p:spPr>
            <a:xfrm>
              <a:off x="3291002" y="2559860"/>
              <a:ext cx="219518" cy="21951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80725" y="3885614"/>
              <a:ext cx="219518" cy="21951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728827" y="3248992"/>
              <a:ext cx="4552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Sensors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3554262" y="2479922"/>
              <a:ext cx="219518" cy="21951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598282" y="3856665"/>
              <a:ext cx="219518" cy="21951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870167" y="3970867"/>
              <a:ext cx="1024500" cy="1282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Home Sensors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5461027" y="1942114"/>
              <a:ext cx="219518" cy="2195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9430" y="2190103"/>
              <a:ext cx="54341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1135"/>
                  </a:solidFill>
                  <a:cs typeface="Nokia Pure Headline Light"/>
                </a:rPr>
                <a:t>Haptic</a:t>
              </a: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 VR</a:t>
              </a:r>
              <a:endParaRPr lang="en-US" sz="1000" dirty="0">
                <a:solidFill>
                  <a:srgbClr val="001135"/>
                </a:solidFill>
                <a:cs typeface="Nokia Pure Headline Ligh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860799" y="1806481"/>
              <a:ext cx="760524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Remote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training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4706511" y="1780859"/>
              <a:ext cx="219518" cy="21951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flipH="1" flipV="1">
              <a:off x="1991569" y="3455407"/>
              <a:ext cx="181498" cy="85157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866797" y="1122734"/>
              <a:ext cx="219518" cy="21951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31023" y="813972"/>
              <a:ext cx="1045367" cy="259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>
                  <a:solidFill>
                    <a:srgbClr val="001135"/>
                  </a:solidFill>
                  <a:cs typeface="Nokia Pure Headline Light"/>
                </a:rPr>
                <a:t>360° </a:t>
              </a: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video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(free viewpoint)</a:t>
              </a:r>
              <a:endParaRPr lang="en-US" sz="1000" dirty="0">
                <a:solidFill>
                  <a:srgbClr val="001135"/>
                </a:solidFill>
                <a:cs typeface="Nokia Pure Headline Ligh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46804" y="2618012"/>
              <a:ext cx="219518" cy="21951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61901" y="2578778"/>
              <a:ext cx="1142597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Remote control vehicles</a:t>
              </a:r>
            </a:p>
          </p:txBody>
        </p:sp>
        <p:cxnSp>
          <p:nvCxnSpPr>
            <p:cNvPr id="91" name="Straight Connector 90"/>
            <p:cNvCxnSpPr>
              <a:stCxn id="162" idx="2"/>
            </p:cNvCxnSpPr>
            <p:nvPr/>
          </p:nvCxnSpPr>
          <p:spPr>
            <a:xfrm flipH="1">
              <a:off x="4488737" y="1890618"/>
              <a:ext cx="217774" cy="69621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708190" y="2778980"/>
              <a:ext cx="585097" cy="25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HD Video </a:t>
              </a:r>
            </a:p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streaming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621624" y="2150535"/>
              <a:ext cx="671909" cy="259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ts val="1000"/>
                </a:lnSpc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360</a:t>
              </a:r>
              <a:r>
                <a:rPr lang="en-US" sz="1000" dirty="0">
                  <a:solidFill>
                    <a:srgbClr val="001135"/>
                  </a:solidFill>
                  <a:cs typeface="Nokia Pure Headline Light"/>
                </a:rPr>
                <a:t>° </a:t>
              </a: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video (lo-res)</a:t>
              </a:r>
              <a:endParaRPr lang="en-US" sz="1000" dirty="0">
                <a:solidFill>
                  <a:srgbClr val="001135"/>
                </a:solidFill>
                <a:cs typeface="Nokia Pure Headline Ligh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25127" y="2540603"/>
              <a:ext cx="6114050" cy="0"/>
            </a:xfrm>
            <a:prstGeom prst="line">
              <a:avLst/>
            </a:prstGeom>
            <a:ln w="6350" cmpd="sng">
              <a:solidFill>
                <a:schemeClr val="bg2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120" idx="5"/>
            </p:cNvCxnSpPr>
            <p:nvPr/>
          </p:nvCxnSpPr>
          <p:spPr>
            <a:xfrm flipH="1" flipV="1">
              <a:off x="3478372" y="2747230"/>
              <a:ext cx="196161" cy="63703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16200000">
              <a:off x="62675" y="2126451"/>
              <a:ext cx="1354070" cy="45318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2000" dirty="0" smtClean="0">
                  <a:solidFill>
                    <a:srgbClr val="001135"/>
                  </a:solidFill>
                  <a:cs typeface="Nokia Pure Headline Light"/>
                </a:rPr>
                <a:t>Bandwidth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30867" y="4332820"/>
              <a:ext cx="869964" cy="39162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600" dirty="0" smtClean="0">
                  <a:solidFill>
                    <a:srgbClr val="001135"/>
                  </a:solidFill>
                  <a:cs typeface="Nokia Pure Headline Light"/>
                </a:rPr>
                <a:t>Latency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57097" y="734260"/>
              <a:ext cx="647147" cy="376239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124191"/>
                  </a:solidFill>
                  <a:cs typeface="Nokia Pure Headline Light"/>
                </a:rPr>
                <a:t>Video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410" y="734260"/>
              <a:ext cx="1018948" cy="37623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124191"/>
                  </a:solidFill>
                  <a:cs typeface="Nokia Pure Headline Light"/>
                </a:rPr>
                <a:t>VR/AR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757097" y="2599995"/>
              <a:ext cx="1069817" cy="342448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defTabSz="457200" fontAlgn="base">
                <a:lnSpc>
                  <a:spcPts val="1500"/>
                </a:lnSpc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124191"/>
                  </a:solidFill>
                  <a:cs typeface="Nokia Pure Headline Light"/>
                </a:rPr>
                <a:t>Things 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09410" y="2518851"/>
              <a:ext cx="849125" cy="53480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 defTabSz="457200" fontAlgn="base">
                <a:lnSpc>
                  <a:spcPts val="1500"/>
                </a:lnSpc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124191"/>
                  </a:solidFill>
                  <a:cs typeface="Nokia Pure Headline Light"/>
                </a:rPr>
                <a:t>System </a:t>
              </a:r>
            </a:p>
            <a:p>
              <a:pPr algn="ctr" defTabSz="457200" fontAlgn="base">
                <a:lnSpc>
                  <a:spcPts val="1500"/>
                </a:lnSpc>
                <a:spcAft>
                  <a:spcPct val="0"/>
                </a:spcAft>
              </a:pPr>
              <a:r>
                <a:rPr lang="en-US" sz="1500" b="1" dirty="0" smtClean="0">
                  <a:solidFill>
                    <a:srgbClr val="124191"/>
                  </a:solidFill>
                  <a:cs typeface="Nokia Pure Headline Light"/>
                </a:rPr>
                <a:t>Control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5250199" y="1617834"/>
              <a:ext cx="219518" cy="21951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796067" y="1847319"/>
              <a:ext cx="87566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cs typeface="Nokia Pure Headline Light"/>
                </a:rPr>
                <a:t>Virtual RAN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 flipV="1">
              <a:off x="5410201" y="1803401"/>
              <a:ext cx="465666" cy="93132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15" idx="6"/>
              <a:endCxn id="116" idx="1"/>
            </p:cNvCxnSpPr>
            <p:nvPr/>
          </p:nvCxnSpPr>
          <p:spPr>
            <a:xfrm>
              <a:off x="3740757" y="2184172"/>
              <a:ext cx="102401" cy="97734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5128139" y="817222"/>
            <a:ext cx="66364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00" dirty="0" smtClean="0">
                <a:solidFill>
                  <a:srgbClr val="001135"/>
                </a:solidFill>
                <a:cs typeface="Nokia Pure Headline Light"/>
              </a:rPr>
              <a:t>360° VR/AR</a:t>
            </a:r>
            <a:endParaRPr lang="en-US" sz="1000" dirty="0">
              <a:solidFill>
                <a:srgbClr val="001135"/>
              </a:solidFill>
              <a:cs typeface="Nokia Pure Headline Light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5591048" y="1299873"/>
            <a:ext cx="103940" cy="45547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330414" y="1026562"/>
            <a:ext cx="219518" cy="21951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Nokia Pure Headline Light" pitchFamily="34" charset="0"/>
              </a:rPr>
              <a:t>The Future X Network Simple Formula: 5G </a:t>
            </a:r>
            <a:r>
              <a:rPr lang="en-US" b="0" dirty="0">
                <a:latin typeface="Nokia Pure Headline Light" pitchFamily="34" charset="0"/>
              </a:rPr>
              <a:t>= </a:t>
            </a:r>
            <a:r>
              <a:rPr lang="en-US" b="0" dirty="0" smtClean="0">
                <a:latin typeface="Nokia Pure Headline Light" pitchFamily="34" charset="0"/>
              </a:rPr>
              <a:t>R1 (LTE) + R2 + R3 + R4</a:t>
            </a:r>
            <a:endParaRPr lang="en-US" b="0" dirty="0">
              <a:latin typeface="Nokia Pure Headline Light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12123" y="1607740"/>
            <a:ext cx="1309627" cy="801976"/>
          </a:xfrm>
        </p:spPr>
        <p:txBody>
          <a:bodyPr/>
          <a:lstStyle/>
          <a:p>
            <a:pPr marL="0" indent="0" algn="ctr">
              <a:lnSpc>
                <a:spcPts val="1600"/>
              </a:lnSpc>
              <a:spcAft>
                <a:spcPts val="0"/>
              </a:spcAft>
              <a:buNone/>
            </a:pPr>
            <a:r>
              <a:rPr lang="en-US" sz="1200" b="1" dirty="0" smtClean="0"/>
              <a:t>2G-4G: </a:t>
            </a:r>
          </a:p>
          <a:p>
            <a:pPr marL="0" indent="0" algn="ctr">
              <a:lnSpc>
                <a:spcPts val="1600"/>
              </a:lnSpc>
              <a:spcAft>
                <a:spcPts val="0"/>
              </a:spcAft>
              <a:buNone/>
            </a:pPr>
            <a:r>
              <a:rPr lang="en-US" sz="1400" b="1" dirty="0" smtClean="0"/>
              <a:t>“Voice/Data/Video”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4831" y="745746"/>
            <a:ext cx="5705965" cy="3592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2872" y="4321242"/>
            <a:ext cx="3621458" cy="261588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F. </a:t>
            </a:r>
            <a:r>
              <a:rPr lang="en-US" sz="1100" dirty="0" err="1" smtClean="0">
                <a:solidFill>
                  <a:srgbClr val="124191"/>
                </a:solidFill>
                <a:latin typeface="Trebuchet MS" pitchFamily="34" charset="0"/>
              </a:rPr>
              <a:t>Boccardi</a:t>
            </a: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, Bell Labs, IEEE </a:t>
            </a:r>
            <a:r>
              <a:rPr lang="en-US" sz="1100" dirty="0" err="1" smtClean="0">
                <a:solidFill>
                  <a:srgbClr val="124191"/>
                </a:solidFill>
                <a:latin typeface="Trebuchet MS" pitchFamily="34" charset="0"/>
              </a:rPr>
              <a:t>Comms</a:t>
            </a: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. Magazine, 201402</a:t>
            </a:r>
          </a:p>
        </p:txBody>
      </p:sp>
      <p:cxnSp>
        <p:nvCxnSpPr>
          <p:cNvPr id="6" name="Straight Connector 5"/>
          <p:cNvCxnSpPr>
            <a:endCxn id="7" idx="6"/>
          </p:cNvCxnSpPr>
          <p:nvPr/>
        </p:nvCxnSpPr>
        <p:spPr bwMode="auto">
          <a:xfrm flipH="1">
            <a:off x="4276488" y="1809750"/>
            <a:ext cx="3495912" cy="606456"/>
          </a:xfrm>
          <a:prstGeom prst="line">
            <a:avLst/>
          </a:prstGeom>
          <a:noFill/>
          <a:ln w="57150" cap="rnd" cmpd="sng" algn="ctr">
            <a:solidFill>
              <a:schemeClr val="tx1"/>
            </a:solidFill>
            <a:prstDash val="sysDash"/>
            <a:round/>
            <a:headEnd type="arrow" w="sm" len="sm"/>
            <a:tailEnd type="none" w="sm" len="sm"/>
          </a:ln>
          <a:effectLst/>
        </p:spPr>
      </p:cxnSp>
      <p:sp>
        <p:nvSpPr>
          <p:cNvPr id="7" name="Oval 6"/>
          <p:cNvSpPr/>
          <p:nvPr/>
        </p:nvSpPr>
        <p:spPr>
          <a:xfrm>
            <a:off x="3882725" y="2219324"/>
            <a:ext cx="393763" cy="393763"/>
          </a:xfrm>
          <a:prstGeom prst="ellipse">
            <a:avLst/>
          </a:prstGeom>
          <a:noFill/>
          <a:ln w="57150" cap="rnd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rot="0" spcFirstLastPara="0" vertOverflow="overflow" horzOverflow="overflow" vert="horz" wrap="square" lIns="91417" tIns="45709" rIns="91417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43" fontAlgn="base">
              <a:spcAft>
                <a:spcPct val="0"/>
              </a:spcAft>
            </a:pPr>
            <a:endParaRPr lang="en-US" dirty="0">
              <a:solidFill>
                <a:srgbClr val="124191"/>
              </a:solidFill>
              <a:latin typeface="Trebuchet MS"/>
              <a:cs typeface="Trebuchet M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57657" y="1400880"/>
            <a:ext cx="4118831" cy="1051972"/>
            <a:chOff x="204953" y="1728137"/>
            <a:chExt cx="5354480" cy="1402628"/>
          </a:xfrm>
        </p:grpSpPr>
        <p:sp>
          <p:nvSpPr>
            <p:cNvPr id="9" name="Content Placeholder 11"/>
            <p:cNvSpPr txBox="1">
              <a:spLocks/>
            </p:cNvSpPr>
            <p:nvPr/>
          </p:nvSpPr>
          <p:spPr bwMode="auto">
            <a:xfrm>
              <a:off x="204953" y="1766273"/>
              <a:ext cx="2033750" cy="13644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Ultra-broadband: “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VR/AR”</a:t>
              </a:r>
              <a:endParaRPr lang="en-US" sz="1400" b="1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  <p:cxnSp>
          <p:nvCxnSpPr>
            <p:cNvPr id="10" name="Straight Connector 9"/>
            <p:cNvCxnSpPr>
              <a:endCxn id="11" idx="2"/>
            </p:cNvCxnSpPr>
            <p:nvPr/>
          </p:nvCxnSpPr>
          <p:spPr bwMode="auto">
            <a:xfrm flipV="1">
              <a:off x="2096814" y="1990646"/>
              <a:ext cx="2950727" cy="58871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  <p:sp>
          <p:nvSpPr>
            <p:cNvPr id="11" name="Oval 10"/>
            <p:cNvSpPr/>
            <p:nvPr/>
          </p:nvSpPr>
          <p:spPr>
            <a:xfrm>
              <a:off x="5047541" y="1728137"/>
              <a:ext cx="511892" cy="525017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5623097" y="2746139"/>
            <a:ext cx="3379870" cy="1790390"/>
            <a:chOff x="7310023" y="3521817"/>
            <a:chExt cx="4393830" cy="2387186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 flipV="1">
              <a:off x="7844927" y="3895188"/>
              <a:ext cx="1977212" cy="997866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7310023" y="3521817"/>
              <a:ext cx="511892" cy="525017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9859290" y="3877102"/>
              <a:ext cx="1844563" cy="20319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endParaRPr lang="en-US" sz="1200" b="1" kern="0" dirty="0" smtClean="0">
                <a:solidFill>
                  <a:srgbClr val="124191"/>
                </a:solidFill>
                <a:latin typeface="Trebuchet MS" pitchFamily="34" charset="0"/>
              </a:endParaRPr>
            </a:p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endParaRPr lang="en-US" sz="1200" b="1" kern="0" dirty="0" smtClean="0">
                <a:solidFill>
                  <a:srgbClr val="124191"/>
                </a:solidFill>
                <a:latin typeface="Trebuchet MS" pitchFamily="34" charset="0"/>
              </a:endParaRPr>
            </a:p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Ultra-narrowband: “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Things”</a:t>
              </a:r>
              <a:endParaRPr lang="en-US" sz="1400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57656" y="3026674"/>
            <a:ext cx="3858135" cy="1745670"/>
            <a:chOff x="204953" y="4035574"/>
            <a:chExt cx="5015575" cy="2327563"/>
          </a:xfrm>
        </p:grpSpPr>
        <p:sp>
          <p:nvSpPr>
            <p:cNvPr id="23" name="Content Placeholder 11"/>
            <p:cNvSpPr txBox="1">
              <a:spLocks/>
            </p:cNvSpPr>
            <p:nvPr/>
          </p:nvSpPr>
          <p:spPr bwMode="auto">
            <a:xfrm>
              <a:off x="204953" y="4562464"/>
              <a:ext cx="2033750" cy="18006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Ultra-low latency: “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System Control”</a:t>
              </a:r>
              <a:endParaRPr lang="en-US" sz="1400" b="1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708636" y="4035574"/>
              <a:ext cx="511892" cy="525018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 bwMode="auto">
            <a:xfrm flipV="1">
              <a:off x="2191407" y="4298086"/>
              <a:ext cx="2517229" cy="603786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</p:grpSp>
      <p:grpSp>
        <p:nvGrpSpPr>
          <p:cNvPr id="16" name="Group 28"/>
          <p:cNvGrpSpPr/>
          <p:nvPr/>
        </p:nvGrpSpPr>
        <p:grpSpPr>
          <a:xfrm>
            <a:off x="5740267" y="869504"/>
            <a:ext cx="3227914" cy="1009125"/>
            <a:chOff x="7462347" y="1019637"/>
            <a:chExt cx="4196289" cy="13455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7993117" y="1308538"/>
              <a:ext cx="1813036" cy="662152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  <p:sp>
          <p:nvSpPr>
            <p:cNvPr id="28" name="Oval 27"/>
            <p:cNvSpPr/>
            <p:nvPr/>
          </p:nvSpPr>
          <p:spPr>
            <a:xfrm>
              <a:off x="7462347" y="1840120"/>
              <a:ext cx="511892" cy="525017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0" name="Content Placeholder 11"/>
            <p:cNvSpPr txBox="1">
              <a:spLocks/>
            </p:cNvSpPr>
            <p:nvPr/>
          </p:nvSpPr>
          <p:spPr bwMode="auto">
            <a:xfrm>
              <a:off x="9747849" y="1019637"/>
              <a:ext cx="1910787" cy="585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Forbidden region: 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Shannon Limit</a:t>
              </a:r>
              <a:endParaRPr lang="en-US" sz="1400" b="1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6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Nokia Pure Headline Light" pitchFamily="34" charset="0"/>
              </a:rPr>
              <a:t>The Future X Network Simple Formula: 5G </a:t>
            </a:r>
            <a:r>
              <a:rPr lang="en-US" b="0" dirty="0">
                <a:latin typeface="Nokia Pure Headline Light" pitchFamily="34" charset="0"/>
              </a:rPr>
              <a:t>= </a:t>
            </a:r>
            <a:r>
              <a:rPr lang="en-US" b="0" dirty="0" smtClean="0">
                <a:latin typeface="Nokia Pure Headline Light" pitchFamily="34" charset="0"/>
              </a:rPr>
              <a:t>R1 (LTE) + R2 + R3 + R4</a:t>
            </a:r>
            <a:endParaRPr lang="en-US" b="0" dirty="0">
              <a:latin typeface="Nokia Pure Headline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4831" y="745746"/>
            <a:ext cx="5705965" cy="3592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2872" y="4321242"/>
            <a:ext cx="3621458" cy="261588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F. </a:t>
            </a:r>
            <a:r>
              <a:rPr lang="en-US" sz="1100" dirty="0" err="1" smtClean="0">
                <a:solidFill>
                  <a:srgbClr val="124191"/>
                </a:solidFill>
                <a:latin typeface="Trebuchet MS" pitchFamily="34" charset="0"/>
              </a:rPr>
              <a:t>Boccardi</a:t>
            </a: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, Bell Labs, IEEE </a:t>
            </a:r>
            <a:r>
              <a:rPr lang="en-US" sz="1100" dirty="0" err="1" smtClean="0">
                <a:solidFill>
                  <a:srgbClr val="124191"/>
                </a:solidFill>
                <a:latin typeface="Trebuchet MS" pitchFamily="34" charset="0"/>
              </a:rPr>
              <a:t>Comms</a:t>
            </a:r>
            <a:r>
              <a:rPr lang="en-US" sz="1100" dirty="0" smtClean="0">
                <a:solidFill>
                  <a:srgbClr val="124191"/>
                </a:solidFill>
                <a:latin typeface="Trebuchet MS" pitchFamily="34" charset="0"/>
              </a:rPr>
              <a:t>. Magazine, 201402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5623097" y="2746139"/>
            <a:ext cx="3379870" cy="1790390"/>
            <a:chOff x="7310023" y="3521817"/>
            <a:chExt cx="4393830" cy="2387186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 flipV="1">
              <a:off x="7844927" y="3895188"/>
              <a:ext cx="1977212" cy="997866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7310023" y="3521817"/>
              <a:ext cx="511892" cy="525017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9859290" y="3877102"/>
              <a:ext cx="1844563" cy="20319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endParaRPr lang="en-US" sz="1200" b="1" kern="0" dirty="0" smtClean="0">
                <a:solidFill>
                  <a:srgbClr val="124191"/>
                </a:solidFill>
                <a:latin typeface="Trebuchet MS" pitchFamily="34" charset="0"/>
              </a:endParaRPr>
            </a:p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endParaRPr lang="en-US" sz="1200" b="1" kern="0" dirty="0" smtClean="0">
                <a:solidFill>
                  <a:srgbClr val="124191"/>
                </a:solidFill>
                <a:latin typeface="Trebuchet MS" pitchFamily="34" charset="0"/>
              </a:endParaRPr>
            </a:p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Ultra-narrowband: “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Things”</a:t>
              </a:r>
              <a:endParaRPr lang="en-US" sz="1400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57656" y="3026674"/>
            <a:ext cx="3858135" cy="1745670"/>
            <a:chOff x="204953" y="4035574"/>
            <a:chExt cx="5015575" cy="2327563"/>
          </a:xfrm>
        </p:grpSpPr>
        <p:sp>
          <p:nvSpPr>
            <p:cNvPr id="23" name="Content Placeholder 11"/>
            <p:cNvSpPr txBox="1">
              <a:spLocks/>
            </p:cNvSpPr>
            <p:nvPr/>
          </p:nvSpPr>
          <p:spPr bwMode="auto">
            <a:xfrm>
              <a:off x="204953" y="4562464"/>
              <a:ext cx="2033750" cy="18006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4572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696777" fontAlgn="base">
                <a:spcBef>
                  <a:spcPct val="20000"/>
                </a:spcBef>
                <a:spcAft>
                  <a:spcPct val="30000"/>
                </a:spcAft>
                <a:defRPr/>
              </a:pPr>
              <a:r>
                <a:rPr lang="en-US" sz="12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Ultra-low latency: “</a:t>
              </a:r>
              <a:r>
                <a:rPr lang="en-US" sz="1400" b="1" kern="0" dirty="0" smtClean="0">
                  <a:solidFill>
                    <a:srgbClr val="124191"/>
                  </a:solidFill>
                  <a:latin typeface="Trebuchet MS" pitchFamily="34" charset="0"/>
                </a:rPr>
                <a:t>System Control”</a:t>
              </a:r>
              <a:endParaRPr lang="en-US" sz="1400" b="1" kern="0" dirty="0">
                <a:solidFill>
                  <a:srgbClr val="124191"/>
                </a:solidFill>
                <a:latin typeface="Trebuchet MS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708636" y="4035574"/>
              <a:ext cx="511892" cy="525018"/>
            </a:xfrm>
            <a:prstGeom prst="ellipse">
              <a:avLst/>
            </a:prstGeom>
            <a:noFill/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  <p:txBody>
            <a:bodyPr rot="0" spcFirstLastPara="0" vertOverflow="overflow" horzOverflow="overflow" vert="horz" wrap="square" lIns="119969" tIns="59985" rIns="119969" bIns="599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 bwMode="auto">
            <a:xfrm flipV="1">
              <a:off x="2191407" y="4298086"/>
              <a:ext cx="2517229" cy="603786"/>
            </a:xfrm>
            <a:prstGeom prst="line">
              <a:avLst/>
            </a:prstGeom>
            <a:noFill/>
            <a:ln w="57150" cap="rnd" cmpd="sng" algn="ctr">
              <a:solidFill>
                <a:schemeClr val="tx1"/>
              </a:solidFill>
              <a:prstDash val="sysDash"/>
              <a:round/>
              <a:headEnd type="arrow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48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kia_illustration_Nov2B_PP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249" y="836483"/>
            <a:ext cx="6245502" cy="30770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Machine connectivity: smart cities</a:t>
            </a:r>
            <a:endParaRPr lang="en-US" b="0" noProof="0" dirty="0"/>
          </a:p>
        </p:txBody>
      </p:sp>
      <p:sp>
        <p:nvSpPr>
          <p:cNvPr id="10" name="Rectangle 9"/>
          <p:cNvSpPr/>
          <p:nvPr/>
        </p:nvSpPr>
        <p:spPr>
          <a:xfrm>
            <a:off x="2529674" y="4145794"/>
            <a:ext cx="5817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…wearables</a:t>
            </a:r>
            <a:endParaRPr lang="en-US" sz="20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8908" y="4145794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124191"/>
                </a:solidFill>
                <a:latin typeface="Nokia Pure Headline Light"/>
              </a:rPr>
              <a:t>, farms</a:t>
            </a:r>
            <a:endParaRPr lang="en-US" sz="2000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3050" y="4145794"/>
            <a:ext cx="1229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124191"/>
                </a:solidFill>
                <a:latin typeface="Nokia Pure Headline Light"/>
              </a:rPr>
              <a:t>, </a:t>
            </a:r>
            <a:r>
              <a:rPr lang="en-US" sz="2000" dirty="0" smtClean="0">
                <a:solidFill>
                  <a:srgbClr val="124191"/>
                </a:solidFill>
                <a:latin typeface="Nokia Pure Headline Light"/>
              </a:rPr>
              <a:t>factories</a:t>
            </a:r>
            <a:endParaRPr lang="en-US" sz="2000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9521" y="4138099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124191"/>
                </a:solidFill>
                <a:latin typeface="Nokia Pure Headline Light"/>
              </a:rPr>
              <a:t>, </a:t>
            </a:r>
            <a:r>
              <a:rPr lang="en-US" sz="2000" dirty="0" smtClean="0">
                <a:solidFill>
                  <a:srgbClr val="124191"/>
                </a:solidFill>
                <a:latin typeface="Nokia Pure Headline Light"/>
              </a:rPr>
              <a:t>drones</a:t>
            </a:r>
            <a:endParaRPr lang="en-US" sz="2000" dirty="0">
              <a:solidFill>
                <a:srgbClr val="124191"/>
              </a:solidFill>
              <a:latin typeface="Nokia Pure Headline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0517" y="4130404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124191"/>
                </a:solidFill>
                <a:latin typeface="Nokia Pure Headline Light"/>
              </a:rPr>
              <a:t>, </a:t>
            </a:r>
            <a:r>
              <a:rPr lang="en-US" sz="2000" dirty="0" smtClean="0">
                <a:solidFill>
                  <a:srgbClr val="124191"/>
                </a:solidFill>
                <a:latin typeface="Nokia Pure Headline Light"/>
              </a:rPr>
              <a:t>robots…</a:t>
            </a:r>
            <a:endParaRPr lang="en-US" sz="2000" dirty="0">
              <a:solidFill>
                <a:srgbClr val="124191"/>
              </a:solidFill>
              <a:latin typeface="Nokia Pure Headlin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83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4982" y="4260718"/>
            <a:ext cx="2096767" cy="347357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2419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rPr>
              <a:t>Analog Needs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7038" y="222250"/>
            <a:ext cx="8716962" cy="392113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90937" y="214792"/>
            <a:ext cx="8716596" cy="792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Nokia Pure Headline Light" pitchFamily="34" charset="0"/>
              </a:rPr>
              <a:t>The Future X Network: </a:t>
            </a:r>
            <a:r>
              <a:rPr lang="en-US" sz="2000" dirty="0" smtClean="0">
                <a:solidFill>
                  <a:srgbClr val="124191"/>
                </a:solidFill>
                <a:latin typeface="Nokia Pure Headline Light" pitchFamily="34" charset="0"/>
              </a:rPr>
              <a:t>The </a:t>
            </a:r>
            <a:r>
              <a:rPr lang="en-US" sz="2000" kern="0" dirty="0" smtClean="0">
                <a:solidFill>
                  <a:srgbClr val="124191"/>
                </a:solidFill>
                <a:latin typeface="Nokia Pure Headline Light" pitchFamily="34" charset="0"/>
                <a:ea typeface="+mj-ea"/>
                <a:cs typeface="+mj-cs"/>
              </a:rPr>
              <a:t>automation of everything &amp; the creation of time</a:t>
            </a:r>
            <a:endParaRPr lang="en-US" sz="2000" kern="0" dirty="0">
              <a:solidFill>
                <a:srgbClr val="124191"/>
              </a:solidFill>
              <a:latin typeface="Nokia Pure Headline Light" pitchFamily="34" charset="0"/>
              <a:ea typeface="+mj-ea"/>
              <a:cs typeface="+mj-cs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4" y="792490"/>
            <a:ext cx="3426733" cy="3385524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3524916" y="1612615"/>
            <a:ext cx="421150" cy="236442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flipH="1">
            <a:off x="4872595" y="1190397"/>
            <a:ext cx="421150" cy="2871081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77606" y="2965238"/>
            <a:ext cx="1347679" cy="589579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pPr algn="ctr" defTabSz="457143">
              <a:lnSpc>
                <a:spcPts val="1219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with Trust</a:t>
            </a:r>
          </a:p>
          <a:p>
            <a:pPr algn="ctr" defTabSz="457143">
              <a:lnSpc>
                <a:spcPts val="1219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1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(in Privacy &amp; Security)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859" y="1781502"/>
            <a:ext cx="1891116" cy="532023"/>
          </a:xfrm>
          <a:prstGeom prst="rect">
            <a:avLst/>
          </a:prstGeom>
          <a:noFill/>
        </p:spPr>
        <p:txBody>
          <a:bodyPr wrap="square" lIns="69677" tIns="34839" rIns="69677" bIns="34839" rtlCol="0">
            <a:spAutoFit/>
          </a:bodyPr>
          <a:lstStyle/>
          <a:p>
            <a:pPr algn="ctr" defTabSz="457143">
              <a:lnSpc>
                <a:spcPts val="1219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Create Time </a:t>
            </a:r>
          </a:p>
          <a:p>
            <a:pPr algn="ctr" defTabSz="457143">
              <a:lnSpc>
                <a:spcPts val="1219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(by Prediction </a:t>
            </a:r>
          </a:p>
          <a:p>
            <a:pPr algn="ctr" defTabSz="457143">
              <a:lnSpc>
                <a:spcPts val="1219"/>
              </a:lnSpc>
              <a:spcBef>
                <a:spcPts val="0"/>
              </a:spcBef>
            </a:pPr>
            <a:r>
              <a:rPr lang="en-US" sz="1100" dirty="0" smtClean="0">
                <a:solidFill>
                  <a:srgbClr val="124191"/>
                </a:solidFill>
                <a:latin typeface="+mj-lt"/>
                <a:ea typeface="+mn-ea"/>
                <a:cs typeface="+mn-cs"/>
              </a:rPr>
              <a:t>&amp; Automation)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5377975" y="906721"/>
            <a:ext cx="3867299" cy="3763285"/>
            <a:chOff x="6605519" y="1596787"/>
            <a:chExt cx="4548201" cy="4527873"/>
          </a:xfrm>
        </p:grpSpPr>
        <p:sp>
          <p:nvSpPr>
            <p:cNvPr id="28" name="TextBox 27"/>
            <p:cNvSpPr txBox="1"/>
            <p:nvPr/>
          </p:nvSpPr>
          <p:spPr>
            <a:xfrm>
              <a:off x="7375713" y="5632217"/>
              <a:ext cx="2725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124191"/>
                  </a:solidFill>
                  <a:latin typeface="Nokia Pure Text Light" pitchFamily="34" charset="0"/>
                  <a:ea typeface="Nokia Pure Text Light" pitchFamily="34" charset="0"/>
                  <a:cs typeface="Nokia Pure Text Light" pitchFamily="34" charset="0"/>
                </a:rPr>
                <a:t>Digital Needs</a:t>
              </a:r>
            </a:p>
          </p:txBody>
        </p:sp>
        <p:pic>
          <p:nvPicPr>
            <p:cNvPr id="15" name="Picture 1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519" y="1596787"/>
              <a:ext cx="4548201" cy="3798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 rot="20812255">
              <a:off x="10609971" y="1834630"/>
              <a:ext cx="442900" cy="288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43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992585" y="1359284"/>
            <a:ext cx="376594" cy="165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43" fontAlgn="base">
              <a:spcAft>
                <a:spcPct val="0"/>
              </a:spcAft>
            </a:pPr>
            <a:endParaRPr lang="en-US" dirty="0">
              <a:solidFill>
                <a:srgbClr val="124191"/>
              </a:solidFill>
              <a:latin typeface="Trebuchet MS"/>
              <a:cs typeface="Trebuchet MS"/>
            </a:endParaRPr>
          </a:p>
        </p:txBody>
      </p:sp>
      <p:cxnSp>
        <p:nvCxnSpPr>
          <p:cNvPr id="33" name="Shape 32"/>
          <p:cNvCxnSpPr>
            <a:stCxn id="20" idx="1"/>
            <a:endCxn id="18" idx="1"/>
          </p:cNvCxnSpPr>
          <p:nvPr/>
        </p:nvCxnSpPr>
        <p:spPr>
          <a:xfrm flipH="1">
            <a:off x="3946066" y="2625938"/>
            <a:ext cx="926529" cy="168887"/>
          </a:xfrm>
          <a:prstGeom prst="bentConnector5">
            <a:avLst>
              <a:gd name="adj1" fmla="val -1544"/>
              <a:gd name="adj2" fmla="val -3163"/>
              <a:gd name="adj3" fmla="val 79932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 animBg="1"/>
      <p:bldP spid="21" grpId="0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169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4243" y="4813428"/>
            <a:ext cx="2336712" cy="314683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dirty="0" smtClean="0">
                <a:solidFill>
                  <a:schemeClr val="bg1"/>
                </a:solidFill>
                <a:cs typeface="Nokia Pure Headline Light"/>
              </a:rPr>
              <a:t>[Background] </a:t>
            </a:r>
            <a:r>
              <a:rPr lang="en-US" sz="1100" dirty="0" smtClean="0">
                <a:solidFill>
                  <a:schemeClr val="bg1"/>
                </a:solidFill>
                <a:latin typeface="+mn-lt"/>
                <a:cs typeface="Nokia Pure Headline Light"/>
              </a:rPr>
              <a:t>Source: RCRWireless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8398" y="1126727"/>
            <a:ext cx="1889091" cy="1276140"/>
            <a:chOff x="572755" y="1718268"/>
            <a:chExt cx="1889091" cy="1276140"/>
          </a:xfrm>
        </p:grpSpPr>
        <p:sp>
          <p:nvSpPr>
            <p:cNvPr id="3" name="Pentagon 2"/>
            <p:cNvSpPr/>
            <p:nvPr/>
          </p:nvSpPr>
          <p:spPr>
            <a:xfrm>
              <a:off x="572755" y="1718268"/>
              <a:ext cx="1889091" cy="1276140"/>
            </a:xfrm>
            <a:prstGeom prst="homePlat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Connect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3270" y="2433250"/>
              <a:ext cx="10214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people &amp; things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55264" y="1126727"/>
            <a:ext cx="2592476" cy="1276140"/>
            <a:chOff x="1999621" y="1718268"/>
            <a:chExt cx="2592476" cy="1276140"/>
          </a:xfrm>
        </p:grpSpPr>
        <p:sp>
          <p:nvSpPr>
            <p:cNvPr id="4" name="Chevron 3"/>
            <p:cNvSpPr/>
            <p:nvPr/>
          </p:nvSpPr>
          <p:spPr>
            <a:xfrm>
              <a:off x="1999621" y="1718268"/>
              <a:ext cx="2592476" cy="127614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Accumulate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2349" y="2433250"/>
              <a:ext cx="4395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data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5515" y="1126727"/>
            <a:ext cx="2622620" cy="1276140"/>
            <a:chOff x="4129872" y="1718268"/>
            <a:chExt cx="2622620" cy="1276140"/>
          </a:xfrm>
        </p:grpSpPr>
        <p:sp>
          <p:nvSpPr>
            <p:cNvPr id="8" name="Chevron 7"/>
            <p:cNvSpPr/>
            <p:nvPr/>
          </p:nvSpPr>
          <p:spPr>
            <a:xfrm>
              <a:off x="4129872" y="1718268"/>
              <a:ext cx="2622620" cy="127614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Understand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0532" y="2448639"/>
              <a:ext cx="14237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data, create knowledge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5814" y="1134422"/>
            <a:ext cx="2622620" cy="1276140"/>
            <a:chOff x="6270171" y="1725963"/>
            <a:chExt cx="2622620" cy="1276140"/>
          </a:xfrm>
        </p:grpSpPr>
        <p:sp>
          <p:nvSpPr>
            <p:cNvPr id="9" name="Chevron 8"/>
            <p:cNvSpPr/>
            <p:nvPr/>
          </p:nvSpPr>
          <p:spPr>
            <a:xfrm>
              <a:off x="6270171" y="1725963"/>
              <a:ext cx="2622620" cy="127614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Use &amp; 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steer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9587" y="2454663"/>
              <a:ext cx="7521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k</a:t>
              </a:r>
              <a:r>
                <a:rPr lang="en-US" sz="1000" dirty="0" smtClean="0">
                  <a:latin typeface="+mj-lt"/>
                </a:rPr>
                <a:t>nowledge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1481" y="2458919"/>
              <a:ext cx="9028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  <a:latin typeface="+mj-lt"/>
                </a:rPr>
                <a:t>other devices</a:t>
              </a:r>
              <a:endParaRPr lang="en-US" sz="10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31528" y="3018608"/>
            <a:ext cx="5373945" cy="11867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Less time spent on things we all have to do.</a:t>
            </a:r>
          </a:p>
          <a:p>
            <a:pPr algn="ctr"/>
            <a:r>
              <a:rPr lang="en-US" dirty="0" smtClean="0">
                <a:latin typeface="+mj-lt"/>
              </a:rPr>
              <a:t>More time for things we enjoy.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2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8017" y="1483660"/>
            <a:ext cx="8359200" cy="1980000"/>
          </a:xfrm>
        </p:spPr>
        <p:txBody>
          <a:bodyPr/>
          <a:lstStyle/>
          <a:p>
            <a:r>
              <a:rPr lang="en-US" dirty="0" smtClean="0"/>
              <a:t>Sounds good.</a:t>
            </a:r>
          </a:p>
          <a:p>
            <a:r>
              <a:rPr lang="en-US" dirty="0" smtClean="0"/>
              <a:t>How do we get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d 23"/>
          <p:cNvSpPr/>
          <p:nvPr/>
        </p:nvSpPr>
        <p:spPr>
          <a:xfrm>
            <a:off x="2693668" y="714017"/>
            <a:ext cx="4158236" cy="3824608"/>
          </a:xfrm>
          <a:custGeom>
            <a:avLst/>
            <a:gdLst>
              <a:gd name="connsiteX0" fmla="*/ 1779668 w 3876550"/>
              <a:gd name="connsiteY0" fmla="*/ 2573362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1779668 w 3876550"/>
              <a:gd name="connsiteY3" fmla="*/ 2573362 h 3565525"/>
              <a:gd name="connsiteX4" fmla="*/ 2097158 w 3876550"/>
              <a:gd name="connsiteY4" fmla="*/ 2567900 h 3565525"/>
              <a:gd name="connsiteX5" fmla="*/ 2095439 w 3876550"/>
              <a:gd name="connsiteY5" fmla="*/ 2601943 h 3565525"/>
              <a:gd name="connsiteX6" fmla="*/ 2093353 w 3876550"/>
              <a:gd name="connsiteY6" fmla="*/ 2569081 h 3565525"/>
              <a:gd name="connsiteX7" fmla="*/ 2097158 w 3876550"/>
              <a:gd name="connsiteY7" fmla="*/ 2567900 h 3565525"/>
              <a:gd name="connsiteX8" fmla="*/ 2655297 w 3876550"/>
              <a:gd name="connsiteY8" fmla="*/ 1799784 h 3565525"/>
              <a:gd name="connsiteX9" fmla="*/ 2576143 w 3876550"/>
              <a:gd name="connsiteY9" fmla="*/ 1865016 h 3565525"/>
              <a:gd name="connsiteX10" fmla="*/ 2572073 w 3876550"/>
              <a:gd name="connsiteY10" fmla="*/ 1824630 h 3565525"/>
              <a:gd name="connsiteX11" fmla="*/ 2655297 w 3876550"/>
              <a:gd name="connsiteY11" fmla="*/ 1799784 h 3565525"/>
              <a:gd name="connsiteX12" fmla="*/ 1178429 w 3876550"/>
              <a:gd name="connsiteY12" fmla="*/ 1790857 h 3565525"/>
              <a:gd name="connsiteX13" fmla="*/ 1287653 w 3876550"/>
              <a:gd name="connsiteY13" fmla="*/ 1819735 h 3565525"/>
              <a:gd name="connsiteX14" fmla="*/ 1281550 w 3876550"/>
              <a:gd name="connsiteY14" fmla="*/ 1880288 h 3565525"/>
              <a:gd name="connsiteX15" fmla="*/ 1178429 w 3876550"/>
              <a:gd name="connsiteY15" fmla="*/ 1790857 h 3565525"/>
              <a:gd name="connsiteX16" fmla="*/ 2480584 w 3876550"/>
              <a:gd name="connsiteY16" fmla="*/ 1525321 h 3565525"/>
              <a:gd name="connsiteX17" fmla="*/ 2454520 w 3876550"/>
              <a:gd name="connsiteY17" fmla="*/ 1551605 h 3565525"/>
              <a:gd name="connsiteX18" fmla="*/ 2445114 w 3876550"/>
              <a:gd name="connsiteY18" fmla="*/ 1540203 h 3565525"/>
              <a:gd name="connsiteX19" fmla="*/ 2480584 w 3876550"/>
              <a:gd name="connsiteY19" fmla="*/ 1525321 h 3565525"/>
              <a:gd name="connsiteX20" fmla="*/ 1351103 w 3876550"/>
              <a:gd name="connsiteY20" fmla="*/ 1510099 h 3565525"/>
              <a:gd name="connsiteX21" fmla="*/ 1398431 w 3876550"/>
              <a:gd name="connsiteY21" fmla="*/ 1559219 h 3565525"/>
              <a:gd name="connsiteX22" fmla="*/ 1351103 w 3876550"/>
              <a:gd name="connsiteY22" fmla="*/ 1510099 h 3565525"/>
              <a:gd name="connsiteX23" fmla="*/ 960357 w 3876550"/>
              <a:gd name="connsiteY23" fmla="*/ 1470248 h 3565525"/>
              <a:gd name="connsiteX24" fmla="*/ 1178429 w 3876550"/>
              <a:gd name="connsiteY24" fmla="*/ 1790857 h 3565525"/>
              <a:gd name="connsiteX25" fmla="*/ 1049899 w 3876550"/>
              <a:gd name="connsiteY25" fmla="*/ 1778933 h 3565525"/>
              <a:gd name="connsiteX26" fmla="*/ 313206 w 3876550"/>
              <a:gd name="connsiteY26" fmla="*/ 2515626 h 3565525"/>
              <a:gd name="connsiteX27" fmla="*/ 1049899 w 3876550"/>
              <a:gd name="connsiteY27" fmla="*/ 3252319 h 3565525"/>
              <a:gd name="connsiteX28" fmla="*/ 1781111 w 3876550"/>
              <a:gd name="connsiteY28" fmla="*/ 2601943 h 3565525"/>
              <a:gd name="connsiteX29" fmla="*/ 1938275 w 3876550"/>
              <a:gd name="connsiteY29" fmla="*/ 3073363 h 3565525"/>
              <a:gd name="connsiteX30" fmla="*/ 1049899 w 3876550"/>
              <a:gd name="connsiteY30" fmla="*/ 3565525 h 3565525"/>
              <a:gd name="connsiteX31" fmla="*/ 0 w 3876550"/>
              <a:gd name="connsiteY31" fmla="*/ 2515626 h 3565525"/>
              <a:gd name="connsiteX32" fmla="*/ 960357 w 3876550"/>
              <a:gd name="connsiteY32" fmla="*/ 1470248 h 3565525"/>
              <a:gd name="connsiteX33" fmla="*/ 2884096 w 3876550"/>
              <a:gd name="connsiteY33" fmla="*/ 1468628 h 3565525"/>
              <a:gd name="connsiteX34" fmla="*/ 3876550 w 3876550"/>
              <a:gd name="connsiteY34" fmla="*/ 2515626 h 3565525"/>
              <a:gd name="connsiteX35" fmla="*/ 2826651 w 3876550"/>
              <a:gd name="connsiteY35" fmla="*/ 3565525 h 3565525"/>
              <a:gd name="connsiteX36" fmla="*/ 1938275 w 3876550"/>
              <a:gd name="connsiteY36" fmla="*/ 3073363 h 3565525"/>
              <a:gd name="connsiteX37" fmla="*/ 2095439 w 3876550"/>
              <a:gd name="connsiteY37" fmla="*/ 2601943 h 3565525"/>
              <a:gd name="connsiteX38" fmla="*/ 2826651 w 3876550"/>
              <a:gd name="connsiteY38" fmla="*/ 3252319 h 3565525"/>
              <a:gd name="connsiteX39" fmla="*/ 3563344 w 3876550"/>
              <a:gd name="connsiteY39" fmla="*/ 2515626 h 3565525"/>
              <a:gd name="connsiteX40" fmla="*/ 2826651 w 3876550"/>
              <a:gd name="connsiteY40" fmla="*/ 1778933 h 3565525"/>
              <a:gd name="connsiteX41" fmla="*/ 2655297 w 3876550"/>
              <a:gd name="connsiteY41" fmla="*/ 1799784 h 3565525"/>
              <a:gd name="connsiteX42" fmla="*/ 2884096 w 3876550"/>
              <a:gd name="connsiteY42" fmla="*/ 1468628 h 3565525"/>
              <a:gd name="connsiteX43" fmla="*/ 1922123 w 3876550"/>
              <a:gd name="connsiteY43" fmla="*/ 0 h 3565525"/>
              <a:gd name="connsiteX44" fmla="*/ 2972022 w 3876550"/>
              <a:gd name="connsiteY44" fmla="*/ 1049899 h 3565525"/>
              <a:gd name="connsiteX45" fmla="*/ 2884096 w 3876550"/>
              <a:gd name="connsiteY45" fmla="*/ 1468628 h 3565525"/>
              <a:gd name="connsiteX46" fmla="*/ 2826651 w 3876550"/>
              <a:gd name="connsiteY46" fmla="*/ 1465727 h 3565525"/>
              <a:gd name="connsiteX47" fmla="*/ 2480584 w 3876550"/>
              <a:gd name="connsiteY47" fmla="*/ 1525321 h 3565525"/>
              <a:gd name="connsiteX48" fmla="*/ 2658816 w 3876550"/>
              <a:gd name="connsiteY48" fmla="*/ 1049899 h 3565525"/>
              <a:gd name="connsiteX49" fmla="*/ 1922123 w 3876550"/>
              <a:gd name="connsiteY49" fmla="*/ 313206 h 3565525"/>
              <a:gd name="connsiteX50" fmla="*/ 1185430 w 3876550"/>
              <a:gd name="connsiteY50" fmla="*/ 1049899 h 3565525"/>
              <a:gd name="connsiteX51" fmla="*/ 1351103 w 3876550"/>
              <a:gd name="connsiteY51" fmla="*/ 1510099 h 3565525"/>
              <a:gd name="connsiteX52" fmla="*/ 1049899 w 3876550"/>
              <a:gd name="connsiteY52" fmla="*/ 1465727 h 3565525"/>
              <a:gd name="connsiteX53" fmla="*/ 960357 w 3876550"/>
              <a:gd name="connsiteY53" fmla="*/ 1470248 h 3565525"/>
              <a:gd name="connsiteX54" fmla="*/ 872224 w 3876550"/>
              <a:gd name="connsiteY54" fmla="*/ 1049899 h 3565525"/>
              <a:gd name="connsiteX55" fmla="*/ 1922123 w 3876550"/>
              <a:gd name="connsiteY55" fmla="*/ 0 h 3565525"/>
              <a:gd name="connsiteX0" fmla="*/ 1779668 w 3876550"/>
              <a:gd name="connsiteY0" fmla="*/ 2573362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1779668 w 3876550"/>
              <a:gd name="connsiteY3" fmla="*/ 2573362 h 3565525"/>
              <a:gd name="connsiteX4" fmla="*/ 2097158 w 3876550"/>
              <a:gd name="connsiteY4" fmla="*/ 2567900 h 3565525"/>
              <a:gd name="connsiteX5" fmla="*/ 2095439 w 3876550"/>
              <a:gd name="connsiteY5" fmla="*/ 2601943 h 3565525"/>
              <a:gd name="connsiteX6" fmla="*/ 2093353 w 3876550"/>
              <a:gd name="connsiteY6" fmla="*/ 2569081 h 3565525"/>
              <a:gd name="connsiteX7" fmla="*/ 2097158 w 3876550"/>
              <a:gd name="connsiteY7" fmla="*/ 2567900 h 3565525"/>
              <a:gd name="connsiteX8" fmla="*/ 2655297 w 3876550"/>
              <a:gd name="connsiteY8" fmla="*/ 1799784 h 3565525"/>
              <a:gd name="connsiteX9" fmla="*/ 2576143 w 3876550"/>
              <a:gd name="connsiteY9" fmla="*/ 1865016 h 3565525"/>
              <a:gd name="connsiteX10" fmla="*/ 2572073 w 3876550"/>
              <a:gd name="connsiteY10" fmla="*/ 1824630 h 3565525"/>
              <a:gd name="connsiteX11" fmla="*/ 2655297 w 3876550"/>
              <a:gd name="connsiteY11" fmla="*/ 1799784 h 3565525"/>
              <a:gd name="connsiteX12" fmla="*/ 1178429 w 3876550"/>
              <a:gd name="connsiteY12" fmla="*/ 1790857 h 3565525"/>
              <a:gd name="connsiteX13" fmla="*/ 1287653 w 3876550"/>
              <a:gd name="connsiteY13" fmla="*/ 1819735 h 3565525"/>
              <a:gd name="connsiteX14" fmla="*/ 1281550 w 3876550"/>
              <a:gd name="connsiteY14" fmla="*/ 1880288 h 3565525"/>
              <a:gd name="connsiteX15" fmla="*/ 1178429 w 3876550"/>
              <a:gd name="connsiteY15" fmla="*/ 1790857 h 3565525"/>
              <a:gd name="connsiteX16" fmla="*/ 2480584 w 3876550"/>
              <a:gd name="connsiteY16" fmla="*/ 1525321 h 3565525"/>
              <a:gd name="connsiteX17" fmla="*/ 2454520 w 3876550"/>
              <a:gd name="connsiteY17" fmla="*/ 1551605 h 3565525"/>
              <a:gd name="connsiteX18" fmla="*/ 2445114 w 3876550"/>
              <a:gd name="connsiteY18" fmla="*/ 1540203 h 3565525"/>
              <a:gd name="connsiteX19" fmla="*/ 2480584 w 3876550"/>
              <a:gd name="connsiteY19" fmla="*/ 1525321 h 3565525"/>
              <a:gd name="connsiteX20" fmla="*/ 960357 w 3876550"/>
              <a:gd name="connsiteY20" fmla="*/ 1470248 h 3565525"/>
              <a:gd name="connsiteX21" fmla="*/ 1178429 w 3876550"/>
              <a:gd name="connsiteY21" fmla="*/ 1790857 h 3565525"/>
              <a:gd name="connsiteX22" fmla="*/ 1049899 w 3876550"/>
              <a:gd name="connsiteY22" fmla="*/ 1778933 h 3565525"/>
              <a:gd name="connsiteX23" fmla="*/ 313206 w 3876550"/>
              <a:gd name="connsiteY23" fmla="*/ 2515626 h 3565525"/>
              <a:gd name="connsiteX24" fmla="*/ 1049899 w 3876550"/>
              <a:gd name="connsiteY24" fmla="*/ 3252319 h 3565525"/>
              <a:gd name="connsiteX25" fmla="*/ 1781111 w 3876550"/>
              <a:gd name="connsiteY25" fmla="*/ 2601943 h 3565525"/>
              <a:gd name="connsiteX26" fmla="*/ 1938275 w 3876550"/>
              <a:gd name="connsiteY26" fmla="*/ 3073363 h 3565525"/>
              <a:gd name="connsiteX27" fmla="*/ 1049899 w 3876550"/>
              <a:gd name="connsiteY27" fmla="*/ 3565525 h 3565525"/>
              <a:gd name="connsiteX28" fmla="*/ 0 w 3876550"/>
              <a:gd name="connsiteY28" fmla="*/ 2515626 h 3565525"/>
              <a:gd name="connsiteX29" fmla="*/ 960357 w 3876550"/>
              <a:gd name="connsiteY29" fmla="*/ 1470248 h 3565525"/>
              <a:gd name="connsiteX30" fmla="*/ 2884096 w 3876550"/>
              <a:gd name="connsiteY30" fmla="*/ 1468628 h 3565525"/>
              <a:gd name="connsiteX31" fmla="*/ 3876550 w 3876550"/>
              <a:gd name="connsiteY31" fmla="*/ 2515626 h 3565525"/>
              <a:gd name="connsiteX32" fmla="*/ 2826651 w 3876550"/>
              <a:gd name="connsiteY32" fmla="*/ 3565525 h 3565525"/>
              <a:gd name="connsiteX33" fmla="*/ 1938275 w 3876550"/>
              <a:gd name="connsiteY33" fmla="*/ 3073363 h 3565525"/>
              <a:gd name="connsiteX34" fmla="*/ 2095439 w 3876550"/>
              <a:gd name="connsiteY34" fmla="*/ 2601943 h 3565525"/>
              <a:gd name="connsiteX35" fmla="*/ 2826651 w 3876550"/>
              <a:gd name="connsiteY35" fmla="*/ 3252319 h 3565525"/>
              <a:gd name="connsiteX36" fmla="*/ 3563344 w 3876550"/>
              <a:gd name="connsiteY36" fmla="*/ 2515626 h 3565525"/>
              <a:gd name="connsiteX37" fmla="*/ 2826651 w 3876550"/>
              <a:gd name="connsiteY37" fmla="*/ 1778933 h 3565525"/>
              <a:gd name="connsiteX38" fmla="*/ 2655297 w 3876550"/>
              <a:gd name="connsiteY38" fmla="*/ 1799784 h 3565525"/>
              <a:gd name="connsiteX39" fmla="*/ 2884096 w 3876550"/>
              <a:gd name="connsiteY39" fmla="*/ 1468628 h 3565525"/>
              <a:gd name="connsiteX40" fmla="*/ 1922123 w 3876550"/>
              <a:gd name="connsiteY40" fmla="*/ 0 h 3565525"/>
              <a:gd name="connsiteX41" fmla="*/ 2972022 w 3876550"/>
              <a:gd name="connsiteY41" fmla="*/ 1049899 h 3565525"/>
              <a:gd name="connsiteX42" fmla="*/ 2884096 w 3876550"/>
              <a:gd name="connsiteY42" fmla="*/ 1468628 h 3565525"/>
              <a:gd name="connsiteX43" fmla="*/ 2826651 w 3876550"/>
              <a:gd name="connsiteY43" fmla="*/ 1465727 h 3565525"/>
              <a:gd name="connsiteX44" fmla="*/ 2480584 w 3876550"/>
              <a:gd name="connsiteY44" fmla="*/ 1525321 h 3565525"/>
              <a:gd name="connsiteX45" fmla="*/ 2658816 w 3876550"/>
              <a:gd name="connsiteY45" fmla="*/ 1049899 h 3565525"/>
              <a:gd name="connsiteX46" fmla="*/ 1922123 w 3876550"/>
              <a:gd name="connsiteY46" fmla="*/ 313206 h 3565525"/>
              <a:gd name="connsiteX47" fmla="*/ 1185430 w 3876550"/>
              <a:gd name="connsiteY47" fmla="*/ 1049899 h 3565525"/>
              <a:gd name="connsiteX48" fmla="*/ 1351103 w 3876550"/>
              <a:gd name="connsiteY48" fmla="*/ 1510099 h 3565525"/>
              <a:gd name="connsiteX49" fmla="*/ 1049899 w 3876550"/>
              <a:gd name="connsiteY49" fmla="*/ 1465727 h 3565525"/>
              <a:gd name="connsiteX50" fmla="*/ 960357 w 3876550"/>
              <a:gd name="connsiteY50" fmla="*/ 1470248 h 3565525"/>
              <a:gd name="connsiteX51" fmla="*/ 872224 w 3876550"/>
              <a:gd name="connsiteY51" fmla="*/ 1049899 h 3565525"/>
              <a:gd name="connsiteX52" fmla="*/ 1922123 w 3876550"/>
              <a:gd name="connsiteY52" fmla="*/ 0 h 3565525"/>
              <a:gd name="connsiteX0" fmla="*/ 1779668 w 3876550"/>
              <a:gd name="connsiteY0" fmla="*/ 2573362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1779668 w 3876550"/>
              <a:gd name="connsiteY3" fmla="*/ 2573362 h 3565525"/>
              <a:gd name="connsiteX4" fmla="*/ 2097158 w 3876550"/>
              <a:gd name="connsiteY4" fmla="*/ 2567900 h 3565525"/>
              <a:gd name="connsiteX5" fmla="*/ 2095439 w 3876550"/>
              <a:gd name="connsiteY5" fmla="*/ 2601943 h 3565525"/>
              <a:gd name="connsiteX6" fmla="*/ 2093353 w 3876550"/>
              <a:gd name="connsiteY6" fmla="*/ 2569081 h 3565525"/>
              <a:gd name="connsiteX7" fmla="*/ 2097158 w 3876550"/>
              <a:gd name="connsiteY7" fmla="*/ 2567900 h 3565525"/>
              <a:gd name="connsiteX8" fmla="*/ 2655297 w 3876550"/>
              <a:gd name="connsiteY8" fmla="*/ 1799784 h 3565525"/>
              <a:gd name="connsiteX9" fmla="*/ 2576143 w 3876550"/>
              <a:gd name="connsiteY9" fmla="*/ 1865016 h 3565525"/>
              <a:gd name="connsiteX10" fmla="*/ 2572073 w 3876550"/>
              <a:gd name="connsiteY10" fmla="*/ 1824630 h 3565525"/>
              <a:gd name="connsiteX11" fmla="*/ 2655297 w 3876550"/>
              <a:gd name="connsiteY11" fmla="*/ 1799784 h 3565525"/>
              <a:gd name="connsiteX12" fmla="*/ 1178429 w 3876550"/>
              <a:gd name="connsiteY12" fmla="*/ 1790857 h 3565525"/>
              <a:gd name="connsiteX13" fmla="*/ 1281550 w 3876550"/>
              <a:gd name="connsiteY13" fmla="*/ 1880288 h 3565525"/>
              <a:gd name="connsiteX14" fmla="*/ 1178429 w 3876550"/>
              <a:gd name="connsiteY14" fmla="*/ 1790857 h 3565525"/>
              <a:gd name="connsiteX15" fmla="*/ 2480584 w 3876550"/>
              <a:gd name="connsiteY15" fmla="*/ 1525321 h 3565525"/>
              <a:gd name="connsiteX16" fmla="*/ 2454520 w 3876550"/>
              <a:gd name="connsiteY16" fmla="*/ 1551605 h 3565525"/>
              <a:gd name="connsiteX17" fmla="*/ 2445114 w 3876550"/>
              <a:gd name="connsiteY17" fmla="*/ 1540203 h 3565525"/>
              <a:gd name="connsiteX18" fmla="*/ 2480584 w 3876550"/>
              <a:gd name="connsiteY18" fmla="*/ 1525321 h 3565525"/>
              <a:gd name="connsiteX19" fmla="*/ 960357 w 3876550"/>
              <a:gd name="connsiteY19" fmla="*/ 1470248 h 3565525"/>
              <a:gd name="connsiteX20" fmla="*/ 1178429 w 3876550"/>
              <a:gd name="connsiteY20" fmla="*/ 1790857 h 3565525"/>
              <a:gd name="connsiteX21" fmla="*/ 1049899 w 3876550"/>
              <a:gd name="connsiteY21" fmla="*/ 1778933 h 3565525"/>
              <a:gd name="connsiteX22" fmla="*/ 313206 w 3876550"/>
              <a:gd name="connsiteY22" fmla="*/ 2515626 h 3565525"/>
              <a:gd name="connsiteX23" fmla="*/ 1049899 w 3876550"/>
              <a:gd name="connsiteY23" fmla="*/ 3252319 h 3565525"/>
              <a:gd name="connsiteX24" fmla="*/ 1781111 w 3876550"/>
              <a:gd name="connsiteY24" fmla="*/ 2601943 h 3565525"/>
              <a:gd name="connsiteX25" fmla="*/ 1938275 w 3876550"/>
              <a:gd name="connsiteY25" fmla="*/ 3073363 h 3565525"/>
              <a:gd name="connsiteX26" fmla="*/ 1049899 w 3876550"/>
              <a:gd name="connsiteY26" fmla="*/ 3565525 h 3565525"/>
              <a:gd name="connsiteX27" fmla="*/ 0 w 3876550"/>
              <a:gd name="connsiteY27" fmla="*/ 2515626 h 3565525"/>
              <a:gd name="connsiteX28" fmla="*/ 960357 w 3876550"/>
              <a:gd name="connsiteY28" fmla="*/ 1470248 h 3565525"/>
              <a:gd name="connsiteX29" fmla="*/ 2884096 w 3876550"/>
              <a:gd name="connsiteY29" fmla="*/ 1468628 h 3565525"/>
              <a:gd name="connsiteX30" fmla="*/ 3876550 w 3876550"/>
              <a:gd name="connsiteY30" fmla="*/ 2515626 h 3565525"/>
              <a:gd name="connsiteX31" fmla="*/ 2826651 w 3876550"/>
              <a:gd name="connsiteY31" fmla="*/ 3565525 h 3565525"/>
              <a:gd name="connsiteX32" fmla="*/ 1938275 w 3876550"/>
              <a:gd name="connsiteY32" fmla="*/ 3073363 h 3565525"/>
              <a:gd name="connsiteX33" fmla="*/ 2095439 w 3876550"/>
              <a:gd name="connsiteY33" fmla="*/ 2601943 h 3565525"/>
              <a:gd name="connsiteX34" fmla="*/ 2826651 w 3876550"/>
              <a:gd name="connsiteY34" fmla="*/ 3252319 h 3565525"/>
              <a:gd name="connsiteX35" fmla="*/ 3563344 w 3876550"/>
              <a:gd name="connsiteY35" fmla="*/ 2515626 h 3565525"/>
              <a:gd name="connsiteX36" fmla="*/ 2826651 w 3876550"/>
              <a:gd name="connsiteY36" fmla="*/ 1778933 h 3565525"/>
              <a:gd name="connsiteX37" fmla="*/ 2655297 w 3876550"/>
              <a:gd name="connsiteY37" fmla="*/ 1799784 h 3565525"/>
              <a:gd name="connsiteX38" fmla="*/ 2884096 w 3876550"/>
              <a:gd name="connsiteY38" fmla="*/ 1468628 h 3565525"/>
              <a:gd name="connsiteX39" fmla="*/ 1922123 w 3876550"/>
              <a:gd name="connsiteY39" fmla="*/ 0 h 3565525"/>
              <a:gd name="connsiteX40" fmla="*/ 2972022 w 3876550"/>
              <a:gd name="connsiteY40" fmla="*/ 1049899 h 3565525"/>
              <a:gd name="connsiteX41" fmla="*/ 2884096 w 3876550"/>
              <a:gd name="connsiteY41" fmla="*/ 1468628 h 3565525"/>
              <a:gd name="connsiteX42" fmla="*/ 2826651 w 3876550"/>
              <a:gd name="connsiteY42" fmla="*/ 1465727 h 3565525"/>
              <a:gd name="connsiteX43" fmla="*/ 2480584 w 3876550"/>
              <a:gd name="connsiteY43" fmla="*/ 1525321 h 3565525"/>
              <a:gd name="connsiteX44" fmla="*/ 2658816 w 3876550"/>
              <a:gd name="connsiteY44" fmla="*/ 1049899 h 3565525"/>
              <a:gd name="connsiteX45" fmla="*/ 1922123 w 3876550"/>
              <a:gd name="connsiteY45" fmla="*/ 313206 h 3565525"/>
              <a:gd name="connsiteX46" fmla="*/ 1185430 w 3876550"/>
              <a:gd name="connsiteY46" fmla="*/ 1049899 h 3565525"/>
              <a:gd name="connsiteX47" fmla="*/ 1351103 w 3876550"/>
              <a:gd name="connsiteY47" fmla="*/ 1510099 h 3565525"/>
              <a:gd name="connsiteX48" fmla="*/ 1049899 w 3876550"/>
              <a:gd name="connsiteY48" fmla="*/ 1465727 h 3565525"/>
              <a:gd name="connsiteX49" fmla="*/ 960357 w 3876550"/>
              <a:gd name="connsiteY49" fmla="*/ 1470248 h 3565525"/>
              <a:gd name="connsiteX50" fmla="*/ 872224 w 3876550"/>
              <a:gd name="connsiteY50" fmla="*/ 1049899 h 3565525"/>
              <a:gd name="connsiteX51" fmla="*/ 1922123 w 3876550"/>
              <a:gd name="connsiteY51" fmla="*/ 0 h 3565525"/>
              <a:gd name="connsiteX0" fmla="*/ 1779668 w 3876550"/>
              <a:gd name="connsiteY0" fmla="*/ 2573362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1779668 w 3876550"/>
              <a:gd name="connsiteY3" fmla="*/ 2573362 h 3565525"/>
              <a:gd name="connsiteX4" fmla="*/ 2097158 w 3876550"/>
              <a:gd name="connsiteY4" fmla="*/ 2567900 h 3565525"/>
              <a:gd name="connsiteX5" fmla="*/ 2095439 w 3876550"/>
              <a:gd name="connsiteY5" fmla="*/ 2601943 h 3565525"/>
              <a:gd name="connsiteX6" fmla="*/ 2093353 w 3876550"/>
              <a:gd name="connsiteY6" fmla="*/ 2569081 h 3565525"/>
              <a:gd name="connsiteX7" fmla="*/ 2097158 w 3876550"/>
              <a:gd name="connsiteY7" fmla="*/ 2567900 h 3565525"/>
              <a:gd name="connsiteX8" fmla="*/ 2655297 w 3876550"/>
              <a:gd name="connsiteY8" fmla="*/ 1799784 h 3565525"/>
              <a:gd name="connsiteX9" fmla="*/ 2576143 w 3876550"/>
              <a:gd name="connsiteY9" fmla="*/ 1865016 h 3565525"/>
              <a:gd name="connsiteX10" fmla="*/ 2572073 w 3876550"/>
              <a:gd name="connsiteY10" fmla="*/ 1824630 h 3565525"/>
              <a:gd name="connsiteX11" fmla="*/ 2655297 w 3876550"/>
              <a:gd name="connsiteY11" fmla="*/ 1799784 h 3565525"/>
              <a:gd name="connsiteX12" fmla="*/ 2480584 w 3876550"/>
              <a:gd name="connsiteY12" fmla="*/ 1525321 h 3565525"/>
              <a:gd name="connsiteX13" fmla="*/ 2454520 w 3876550"/>
              <a:gd name="connsiteY13" fmla="*/ 1551605 h 3565525"/>
              <a:gd name="connsiteX14" fmla="*/ 2445114 w 3876550"/>
              <a:gd name="connsiteY14" fmla="*/ 1540203 h 3565525"/>
              <a:gd name="connsiteX15" fmla="*/ 2480584 w 3876550"/>
              <a:gd name="connsiteY15" fmla="*/ 1525321 h 3565525"/>
              <a:gd name="connsiteX16" fmla="*/ 960357 w 3876550"/>
              <a:gd name="connsiteY16" fmla="*/ 1470248 h 3565525"/>
              <a:gd name="connsiteX17" fmla="*/ 1178429 w 3876550"/>
              <a:gd name="connsiteY17" fmla="*/ 1790857 h 3565525"/>
              <a:gd name="connsiteX18" fmla="*/ 1049899 w 3876550"/>
              <a:gd name="connsiteY18" fmla="*/ 1778933 h 3565525"/>
              <a:gd name="connsiteX19" fmla="*/ 313206 w 3876550"/>
              <a:gd name="connsiteY19" fmla="*/ 2515626 h 3565525"/>
              <a:gd name="connsiteX20" fmla="*/ 1049899 w 3876550"/>
              <a:gd name="connsiteY20" fmla="*/ 3252319 h 3565525"/>
              <a:gd name="connsiteX21" fmla="*/ 1781111 w 3876550"/>
              <a:gd name="connsiteY21" fmla="*/ 2601943 h 3565525"/>
              <a:gd name="connsiteX22" fmla="*/ 1938275 w 3876550"/>
              <a:gd name="connsiteY22" fmla="*/ 3073363 h 3565525"/>
              <a:gd name="connsiteX23" fmla="*/ 1049899 w 3876550"/>
              <a:gd name="connsiteY23" fmla="*/ 3565525 h 3565525"/>
              <a:gd name="connsiteX24" fmla="*/ 0 w 3876550"/>
              <a:gd name="connsiteY24" fmla="*/ 2515626 h 3565525"/>
              <a:gd name="connsiteX25" fmla="*/ 960357 w 3876550"/>
              <a:gd name="connsiteY25" fmla="*/ 1470248 h 3565525"/>
              <a:gd name="connsiteX26" fmla="*/ 2884096 w 3876550"/>
              <a:gd name="connsiteY26" fmla="*/ 1468628 h 3565525"/>
              <a:gd name="connsiteX27" fmla="*/ 3876550 w 3876550"/>
              <a:gd name="connsiteY27" fmla="*/ 2515626 h 3565525"/>
              <a:gd name="connsiteX28" fmla="*/ 2826651 w 3876550"/>
              <a:gd name="connsiteY28" fmla="*/ 3565525 h 3565525"/>
              <a:gd name="connsiteX29" fmla="*/ 1938275 w 3876550"/>
              <a:gd name="connsiteY29" fmla="*/ 3073363 h 3565525"/>
              <a:gd name="connsiteX30" fmla="*/ 2095439 w 3876550"/>
              <a:gd name="connsiteY30" fmla="*/ 2601943 h 3565525"/>
              <a:gd name="connsiteX31" fmla="*/ 2826651 w 3876550"/>
              <a:gd name="connsiteY31" fmla="*/ 3252319 h 3565525"/>
              <a:gd name="connsiteX32" fmla="*/ 3563344 w 3876550"/>
              <a:gd name="connsiteY32" fmla="*/ 2515626 h 3565525"/>
              <a:gd name="connsiteX33" fmla="*/ 2826651 w 3876550"/>
              <a:gd name="connsiteY33" fmla="*/ 1778933 h 3565525"/>
              <a:gd name="connsiteX34" fmla="*/ 2655297 w 3876550"/>
              <a:gd name="connsiteY34" fmla="*/ 1799784 h 3565525"/>
              <a:gd name="connsiteX35" fmla="*/ 2884096 w 3876550"/>
              <a:gd name="connsiteY35" fmla="*/ 1468628 h 3565525"/>
              <a:gd name="connsiteX36" fmla="*/ 1922123 w 3876550"/>
              <a:gd name="connsiteY36" fmla="*/ 0 h 3565525"/>
              <a:gd name="connsiteX37" fmla="*/ 2972022 w 3876550"/>
              <a:gd name="connsiteY37" fmla="*/ 1049899 h 3565525"/>
              <a:gd name="connsiteX38" fmla="*/ 2884096 w 3876550"/>
              <a:gd name="connsiteY38" fmla="*/ 1468628 h 3565525"/>
              <a:gd name="connsiteX39" fmla="*/ 2826651 w 3876550"/>
              <a:gd name="connsiteY39" fmla="*/ 1465727 h 3565525"/>
              <a:gd name="connsiteX40" fmla="*/ 2480584 w 3876550"/>
              <a:gd name="connsiteY40" fmla="*/ 1525321 h 3565525"/>
              <a:gd name="connsiteX41" fmla="*/ 2658816 w 3876550"/>
              <a:gd name="connsiteY41" fmla="*/ 1049899 h 3565525"/>
              <a:gd name="connsiteX42" fmla="*/ 1922123 w 3876550"/>
              <a:gd name="connsiteY42" fmla="*/ 313206 h 3565525"/>
              <a:gd name="connsiteX43" fmla="*/ 1185430 w 3876550"/>
              <a:gd name="connsiteY43" fmla="*/ 1049899 h 3565525"/>
              <a:gd name="connsiteX44" fmla="*/ 1351103 w 3876550"/>
              <a:gd name="connsiteY44" fmla="*/ 1510099 h 3565525"/>
              <a:gd name="connsiteX45" fmla="*/ 1049899 w 3876550"/>
              <a:gd name="connsiteY45" fmla="*/ 1465727 h 3565525"/>
              <a:gd name="connsiteX46" fmla="*/ 960357 w 3876550"/>
              <a:gd name="connsiteY46" fmla="*/ 1470248 h 3565525"/>
              <a:gd name="connsiteX47" fmla="*/ 872224 w 3876550"/>
              <a:gd name="connsiteY47" fmla="*/ 1049899 h 3565525"/>
              <a:gd name="connsiteX48" fmla="*/ 1922123 w 3876550"/>
              <a:gd name="connsiteY48" fmla="*/ 0 h 3565525"/>
              <a:gd name="connsiteX0" fmla="*/ 1781111 w 3876550"/>
              <a:gd name="connsiteY0" fmla="*/ 2601943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2097158 w 3876550"/>
              <a:gd name="connsiteY3" fmla="*/ 2567900 h 3565525"/>
              <a:gd name="connsiteX4" fmla="*/ 2095439 w 3876550"/>
              <a:gd name="connsiteY4" fmla="*/ 2601943 h 3565525"/>
              <a:gd name="connsiteX5" fmla="*/ 2093353 w 3876550"/>
              <a:gd name="connsiteY5" fmla="*/ 2569081 h 3565525"/>
              <a:gd name="connsiteX6" fmla="*/ 2097158 w 3876550"/>
              <a:gd name="connsiteY6" fmla="*/ 2567900 h 3565525"/>
              <a:gd name="connsiteX7" fmla="*/ 2655297 w 3876550"/>
              <a:gd name="connsiteY7" fmla="*/ 1799784 h 3565525"/>
              <a:gd name="connsiteX8" fmla="*/ 2576143 w 3876550"/>
              <a:gd name="connsiteY8" fmla="*/ 1865016 h 3565525"/>
              <a:gd name="connsiteX9" fmla="*/ 2572073 w 3876550"/>
              <a:gd name="connsiteY9" fmla="*/ 1824630 h 3565525"/>
              <a:gd name="connsiteX10" fmla="*/ 2655297 w 3876550"/>
              <a:gd name="connsiteY10" fmla="*/ 1799784 h 3565525"/>
              <a:gd name="connsiteX11" fmla="*/ 2480584 w 3876550"/>
              <a:gd name="connsiteY11" fmla="*/ 1525321 h 3565525"/>
              <a:gd name="connsiteX12" fmla="*/ 2454520 w 3876550"/>
              <a:gd name="connsiteY12" fmla="*/ 1551605 h 3565525"/>
              <a:gd name="connsiteX13" fmla="*/ 2445114 w 3876550"/>
              <a:gd name="connsiteY13" fmla="*/ 1540203 h 3565525"/>
              <a:gd name="connsiteX14" fmla="*/ 2480584 w 3876550"/>
              <a:gd name="connsiteY14" fmla="*/ 1525321 h 3565525"/>
              <a:gd name="connsiteX15" fmla="*/ 960357 w 3876550"/>
              <a:gd name="connsiteY15" fmla="*/ 1470248 h 3565525"/>
              <a:gd name="connsiteX16" fmla="*/ 1178429 w 3876550"/>
              <a:gd name="connsiteY16" fmla="*/ 1790857 h 3565525"/>
              <a:gd name="connsiteX17" fmla="*/ 1049899 w 3876550"/>
              <a:gd name="connsiteY17" fmla="*/ 1778933 h 3565525"/>
              <a:gd name="connsiteX18" fmla="*/ 313206 w 3876550"/>
              <a:gd name="connsiteY18" fmla="*/ 2515626 h 3565525"/>
              <a:gd name="connsiteX19" fmla="*/ 1049899 w 3876550"/>
              <a:gd name="connsiteY19" fmla="*/ 3252319 h 3565525"/>
              <a:gd name="connsiteX20" fmla="*/ 1781111 w 3876550"/>
              <a:gd name="connsiteY20" fmla="*/ 2601943 h 3565525"/>
              <a:gd name="connsiteX21" fmla="*/ 1938275 w 3876550"/>
              <a:gd name="connsiteY21" fmla="*/ 3073363 h 3565525"/>
              <a:gd name="connsiteX22" fmla="*/ 1049899 w 3876550"/>
              <a:gd name="connsiteY22" fmla="*/ 3565525 h 3565525"/>
              <a:gd name="connsiteX23" fmla="*/ 0 w 3876550"/>
              <a:gd name="connsiteY23" fmla="*/ 2515626 h 3565525"/>
              <a:gd name="connsiteX24" fmla="*/ 960357 w 3876550"/>
              <a:gd name="connsiteY24" fmla="*/ 1470248 h 3565525"/>
              <a:gd name="connsiteX25" fmla="*/ 2884096 w 3876550"/>
              <a:gd name="connsiteY25" fmla="*/ 1468628 h 3565525"/>
              <a:gd name="connsiteX26" fmla="*/ 3876550 w 3876550"/>
              <a:gd name="connsiteY26" fmla="*/ 2515626 h 3565525"/>
              <a:gd name="connsiteX27" fmla="*/ 2826651 w 3876550"/>
              <a:gd name="connsiteY27" fmla="*/ 3565525 h 3565525"/>
              <a:gd name="connsiteX28" fmla="*/ 1938275 w 3876550"/>
              <a:gd name="connsiteY28" fmla="*/ 3073363 h 3565525"/>
              <a:gd name="connsiteX29" fmla="*/ 2095439 w 3876550"/>
              <a:gd name="connsiteY29" fmla="*/ 2601943 h 3565525"/>
              <a:gd name="connsiteX30" fmla="*/ 2826651 w 3876550"/>
              <a:gd name="connsiteY30" fmla="*/ 3252319 h 3565525"/>
              <a:gd name="connsiteX31" fmla="*/ 3563344 w 3876550"/>
              <a:gd name="connsiteY31" fmla="*/ 2515626 h 3565525"/>
              <a:gd name="connsiteX32" fmla="*/ 2826651 w 3876550"/>
              <a:gd name="connsiteY32" fmla="*/ 1778933 h 3565525"/>
              <a:gd name="connsiteX33" fmla="*/ 2655297 w 3876550"/>
              <a:gd name="connsiteY33" fmla="*/ 1799784 h 3565525"/>
              <a:gd name="connsiteX34" fmla="*/ 2884096 w 3876550"/>
              <a:gd name="connsiteY34" fmla="*/ 1468628 h 3565525"/>
              <a:gd name="connsiteX35" fmla="*/ 1922123 w 3876550"/>
              <a:gd name="connsiteY35" fmla="*/ 0 h 3565525"/>
              <a:gd name="connsiteX36" fmla="*/ 2972022 w 3876550"/>
              <a:gd name="connsiteY36" fmla="*/ 1049899 h 3565525"/>
              <a:gd name="connsiteX37" fmla="*/ 2884096 w 3876550"/>
              <a:gd name="connsiteY37" fmla="*/ 1468628 h 3565525"/>
              <a:gd name="connsiteX38" fmla="*/ 2826651 w 3876550"/>
              <a:gd name="connsiteY38" fmla="*/ 1465727 h 3565525"/>
              <a:gd name="connsiteX39" fmla="*/ 2480584 w 3876550"/>
              <a:gd name="connsiteY39" fmla="*/ 1525321 h 3565525"/>
              <a:gd name="connsiteX40" fmla="*/ 2658816 w 3876550"/>
              <a:gd name="connsiteY40" fmla="*/ 1049899 h 3565525"/>
              <a:gd name="connsiteX41" fmla="*/ 1922123 w 3876550"/>
              <a:gd name="connsiteY41" fmla="*/ 313206 h 3565525"/>
              <a:gd name="connsiteX42" fmla="*/ 1185430 w 3876550"/>
              <a:gd name="connsiteY42" fmla="*/ 1049899 h 3565525"/>
              <a:gd name="connsiteX43" fmla="*/ 1351103 w 3876550"/>
              <a:gd name="connsiteY43" fmla="*/ 1510099 h 3565525"/>
              <a:gd name="connsiteX44" fmla="*/ 1049899 w 3876550"/>
              <a:gd name="connsiteY44" fmla="*/ 1465727 h 3565525"/>
              <a:gd name="connsiteX45" fmla="*/ 960357 w 3876550"/>
              <a:gd name="connsiteY45" fmla="*/ 1470248 h 3565525"/>
              <a:gd name="connsiteX46" fmla="*/ 872224 w 3876550"/>
              <a:gd name="connsiteY46" fmla="*/ 1049899 h 3565525"/>
              <a:gd name="connsiteX47" fmla="*/ 1922123 w 3876550"/>
              <a:gd name="connsiteY47" fmla="*/ 0 h 3565525"/>
              <a:gd name="connsiteX0" fmla="*/ 1781111 w 3876550"/>
              <a:gd name="connsiteY0" fmla="*/ 2601943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2093353 w 3876550"/>
              <a:gd name="connsiteY3" fmla="*/ 2569081 h 3565525"/>
              <a:gd name="connsiteX4" fmla="*/ 2095439 w 3876550"/>
              <a:gd name="connsiteY4" fmla="*/ 2601943 h 3565525"/>
              <a:gd name="connsiteX5" fmla="*/ 2093353 w 3876550"/>
              <a:gd name="connsiteY5" fmla="*/ 2569081 h 3565525"/>
              <a:gd name="connsiteX6" fmla="*/ 2655297 w 3876550"/>
              <a:gd name="connsiteY6" fmla="*/ 1799784 h 3565525"/>
              <a:gd name="connsiteX7" fmla="*/ 2576143 w 3876550"/>
              <a:gd name="connsiteY7" fmla="*/ 1865016 h 3565525"/>
              <a:gd name="connsiteX8" fmla="*/ 2572073 w 3876550"/>
              <a:gd name="connsiteY8" fmla="*/ 1824630 h 3565525"/>
              <a:gd name="connsiteX9" fmla="*/ 2655297 w 3876550"/>
              <a:gd name="connsiteY9" fmla="*/ 1799784 h 3565525"/>
              <a:gd name="connsiteX10" fmla="*/ 2480584 w 3876550"/>
              <a:gd name="connsiteY10" fmla="*/ 1525321 h 3565525"/>
              <a:gd name="connsiteX11" fmla="*/ 2454520 w 3876550"/>
              <a:gd name="connsiteY11" fmla="*/ 1551605 h 3565525"/>
              <a:gd name="connsiteX12" fmla="*/ 2445114 w 3876550"/>
              <a:gd name="connsiteY12" fmla="*/ 1540203 h 3565525"/>
              <a:gd name="connsiteX13" fmla="*/ 2480584 w 3876550"/>
              <a:gd name="connsiteY13" fmla="*/ 1525321 h 3565525"/>
              <a:gd name="connsiteX14" fmla="*/ 960357 w 3876550"/>
              <a:gd name="connsiteY14" fmla="*/ 1470248 h 3565525"/>
              <a:gd name="connsiteX15" fmla="*/ 1178429 w 3876550"/>
              <a:gd name="connsiteY15" fmla="*/ 1790857 h 3565525"/>
              <a:gd name="connsiteX16" fmla="*/ 1049899 w 3876550"/>
              <a:gd name="connsiteY16" fmla="*/ 1778933 h 3565525"/>
              <a:gd name="connsiteX17" fmla="*/ 313206 w 3876550"/>
              <a:gd name="connsiteY17" fmla="*/ 2515626 h 3565525"/>
              <a:gd name="connsiteX18" fmla="*/ 1049899 w 3876550"/>
              <a:gd name="connsiteY18" fmla="*/ 3252319 h 3565525"/>
              <a:gd name="connsiteX19" fmla="*/ 1781111 w 3876550"/>
              <a:gd name="connsiteY19" fmla="*/ 2601943 h 3565525"/>
              <a:gd name="connsiteX20" fmla="*/ 1938275 w 3876550"/>
              <a:gd name="connsiteY20" fmla="*/ 3073363 h 3565525"/>
              <a:gd name="connsiteX21" fmla="*/ 1049899 w 3876550"/>
              <a:gd name="connsiteY21" fmla="*/ 3565525 h 3565525"/>
              <a:gd name="connsiteX22" fmla="*/ 0 w 3876550"/>
              <a:gd name="connsiteY22" fmla="*/ 2515626 h 3565525"/>
              <a:gd name="connsiteX23" fmla="*/ 960357 w 3876550"/>
              <a:gd name="connsiteY23" fmla="*/ 1470248 h 3565525"/>
              <a:gd name="connsiteX24" fmla="*/ 2884096 w 3876550"/>
              <a:gd name="connsiteY24" fmla="*/ 1468628 h 3565525"/>
              <a:gd name="connsiteX25" fmla="*/ 3876550 w 3876550"/>
              <a:gd name="connsiteY25" fmla="*/ 2515626 h 3565525"/>
              <a:gd name="connsiteX26" fmla="*/ 2826651 w 3876550"/>
              <a:gd name="connsiteY26" fmla="*/ 3565525 h 3565525"/>
              <a:gd name="connsiteX27" fmla="*/ 1938275 w 3876550"/>
              <a:gd name="connsiteY27" fmla="*/ 3073363 h 3565525"/>
              <a:gd name="connsiteX28" fmla="*/ 2095439 w 3876550"/>
              <a:gd name="connsiteY28" fmla="*/ 2601943 h 3565525"/>
              <a:gd name="connsiteX29" fmla="*/ 2826651 w 3876550"/>
              <a:gd name="connsiteY29" fmla="*/ 3252319 h 3565525"/>
              <a:gd name="connsiteX30" fmla="*/ 3563344 w 3876550"/>
              <a:gd name="connsiteY30" fmla="*/ 2515626 h 3565525"/>
              <a:gd name="connsiteX31" fmla="*/ 2826651 w 3876550"/>
              <a:gd name="connsiteY31" fmla="*/ 1778933 h 3565525"/>
              <a:gd name="connsiteX32" fmla="*/ 2655297 w 3876550"/>
              <a:gd name="connsiteY32" fmla="*/ 1799784 h 3565525"/>
              <a:gd name="connsiteX33" fmla="*/ 2884096 w 3876550"/>
              <a:gd name="connsiteY33" fmla="*/ 1468628 h 3565525"/>
              <a:gd name="connsiteX34" fmla="*/ 1922123 w 3876550"/>
              <a:gd name="connsiteY34" fmla="*/ 0 h 3565525"/>
              <a:gd name="connsiteX35" fmla="*/ 2972022 w 3876550"/>
              <a:gd name="connsiteY35" fmla="*/ 1049899 h 3565525"/>
              <a:gd name="connsiteX36" fmla="*/ 2884096 w 3876550"/>
              <a:gd name="connsiteY36" fmla="*/ 1468628 h 3565525"/>
              <a:gd name="connsiteX37" fmla="*/ 2826651 w 3876550"/>
              <a:gd name="connsiteY37" fmla="*/ 1465727 h 3565525"/>
              <a:gd name="connsiteX38" fmla="*/ 2480584 w 3876550"/>
              <a:gd name="connsiteY38" fmla="*/ 1525321 h 3565525"/>
              <a:gd name="connsiteX39" fmla="*/ 2658816 w 3876550"/>
              <a:gd name="connsiteY39" fmla="*/ 1049899 h 3565525"/>
              <a:gd name="connsiteX40" fmla="*/ 1922123 w 3876550"/>
              <a:gd name="connsiteY40" fmla="*/ 313206 h 3565525"/>
              <a:gd name="connsiteX41" fmla="*/ 1185430 w 3876550"/>
              <a:gd name="connsiteY41" fmla="*/ 1049899 h 3565525"/>
              <a:gd name="connsiteX42" fmla="*/ 1351103 w 3876550"/>
              <a:gd name="connsiteY42" fmla="*/ 1510099 h 3565525"/>
              <a:gd name="connsiteX43" fmla="*/ 1049899 w 3876550"/>
              <a:gd name="connsiteY43" fmla="*/ 1465727 h 3565525"/>
              <a:gd name="connsiteX44" fmla="*/ 960357 w 3876550"/>
              <a:gd name="connsiteY44" fmla="*/ 1470248 h 3565525"/>
              <a:gd name="connsiteX45" fmla="*/ 872224 w 3876550"/>
              <a:gd name="connsiteY45" fmla="*/ 1049899 h 3565525"/>
              <a:gd name="connsiteX46" fmla="*/ 1922123 w 3876550"/>
              <a:gd name="connsiteY46" fmla="*/ 0 h 3565525"/>
              <a:gd name="connsiteX0" fmla="*/ 1781111 w 3876550"/>
              <a:gd name="connsiteY0" fmla="*/ 2601943 h 3565525"/>
              <a:gd name="connsiteX1" fmla="*/ 1782863 w 3876550"/>
              <a:gd name="connsiteY1" fmla="*/ 2574354 h 3565525"/>
              <a:gd name="connsiteX2" fmla="*/ 1781111 w 3876550"/>
              <a:gd name="connsiteY2" fmla="*/ 2601943 h 3565525"/>
              <a:gd name="connsiteX3" fmla="*/ 2655297 w 3876550"/>
              <a:gd name="connsiteY3" fmla="*/ 1799784 h 3565525"/>
              <a:gd name="connsiteX4" fmla="*/ 2576143 w 3876550"/>
              <a:gd name="connsiteY4" fmla="*/ 1865016 h 3565525"/>
              <a:gd name="connsiteX5" fmla="*/ 2572073 w 3876550"/>
              <a:gd name="connsiteY5" fmla="*/ 1824630 h 3565525"/>
              <a:gd name="connsiteX6" fmla="*/ 2655297 w 3876550"/>
              <a:gd name="connsiteY6" fmla="*/ 1799784 h 3565525"/>
              <a:gd name="connsiteX7" fmla="*/ 2480584 w 3876550"/>
              <a:gd name="connsiteY7" fmla="*/ 1525321 h 3565525"/>
              <a:gd name="connsiteX8" fmla="*/ 2454520 w 3876550"/>
              <a:gd name="connsiteY8" fmla="*/ 1551605 h 3565525"/>
              <a:gd name="connsiteX9" fmla="*/ 2445114 w 3876550"/>
              <a:gd name="connsiteY9" fmla="*/ 1540203 h 3565525"/>
              <a:gd name="connsiteX10" fmla="*/ 2480584 w 3876550"/>
              <a:gd name="connsiteY10" fmla="*/ 1525321 h 3565525"/>
              <a:gd name="connsiteX11" fmla="*/ 960357 w 3876550"/>
              <a:gd name="connsiteY11" fmla="*/ 1470248 h 3565525"/>
              <a:gd name="connsiteX12" fmla="*/ 1178429 w 3876550"/>
              <a:gd name="connsiteY12" fmla="*/ 1790857 h 3565525"/>
              <a:gd name="connsiteX13" fmla="*/ 1049899 w 3876550"/>
              <a:gd name="connsiteY13" fmla="*/ 1778933 h 3565525"/>
              <a:gd name="connsiteX14" fmla="*/ 313206 w 3876550"/>
              <a:gd name="connsiteY14" fmla="*/ 2515626 h 3565525"/>
              <a:gd name="connsiteX15" fmla="*/ 1049899 w 3876550"/>
              <a:gd name="connsiteY15" fmla="*/ 3252319 h 3565525"/>
              <a:gd name="connsiteX16" fmla="*/ 1781111 w 3876550"/>
              <a:gd name="connsiteY16" fmla="*/ 2601943 h 3565525"/>
              <a:gd name="connsiteX17" fmla="*/ 1938275 w 3876550"/>
              <a:gd name="connsiteY17" fmla="*/ 3073363 h 3565525"/>
              <a:gd name="connsiteX18" fmla="*/ 1049899 w 3876550"/>
              <a:gd name="connsiteY18" fmla="*/ 3565525 h 3565525"/>
              <a:gd name="connsiteX19" fmla="*/ 0 w 3876550"/>
              <a:gd name="connsiteY19" fmla="*/ 2515626 h 3565525"/>
              <a:gd name="connsiteX20" fmla="*/ 960357 w 3876550"/>
              <a:gd name="connsiteY20" fmla="*/ 1470248 h 3565525"/>
              <a:gd name="connsiteX21" fmla="*/ 2884096 w 3876550"/>
              <a:gd name="connsiteY21" fmla="*/ 1468628 h 3565525"/>
              <a:gd name="connsiteX22" fmla="*/ 3876550 w 3876550"/>
              <a:gd name="connsiteY22" fmla="*/ 2515626 h 3565525"/>
              <a:gd name="connsiteX23" fmla="*/ 2826651 w 3876550"/>
              <a:gd name="connsiteY23" fmla="*/ 3565525 h 3565525"/>
              <a:gd name="connsiteX24" fmla="*/ 1938275 w 3876550"/>
              <a:gd name="connsiteY24" fmla="*/ 3073363 h 3565525"/>
              <a:gd name="connsiteX25" fmla="*/ 2095439 w 3876550"/>
              <a:gd name="connsiteY25" fmla="*/ 2601943 h 3565525"/>
              <a:gd name="connsiteX26" fmla="*/ 2826651 w 3876550"/>
              <a:gd name="connsiteY26" fmla="*/ 3252319 h 3565525"/>
              <a:gd name="connsiteX27" fmla="*/ 3563344 w 3876550"/>
              <a:gd name="connsiteY27" fmla="*/ 2515626 h 3565525"/>
              <a:gd name="connsiteX28" fmla="*/ 2826651 w 3876550"/>
              <a:gd name="connsiteY28" fmla="*/ 1778933 h 3565525"/>
              <a:gd name="connsiteX29" fmla="*/ 2655297 w 3876550"/>
              <a:gd name="connsiteY29" fmla="*/ 1799784 h 3565525"/>
              <a:gd name="connsiteX30" fmla="*/ 2884096 w 3876550"/>
              <a:gd name="connsiteY30" fmla="*/ 1468628 h 3565525"/>
              <a:gd name="connsiteX31" fmla="*/ 1922123 w 3876550"/>
              <a:gd name="connsiteY31" fmla="*/ 0 h 3565525"/>
              <a:gd name="connsiteX32" fmla="*/ 2972022 w 3876550"/>
              <a:gd name="connsiteY32" fmla="*/ 1049899 h 3565525"/>
              <a:gd name="connsiteX33" fmla="*/ 2884096 w 3876550"/>
              <a:gd name="connsiteY33" fmla="*/ 1468628 h 3565525"/>
              <a:gd name="connsiteX34" fmla="*/ 2826651 w 3876550"/>
              <a:gd name="connsiteY34" fmla="*/ 1465727 h 3565525"/>
              <a:gd name="connsiteX35" fmla="*/ 2480584 w 3876550"/>
              <a:gd name="connsiteY35" fmla="*/ 1525321 h 3565525"/>
              <a:gd name="connsiteX36" fmla="*/ 2658816 w 3876550"/>
              <a:gd name="connsiteY36" fmla="*/ 1049899 h 3565525"/>
              <a:gd name="connsiteX37" fmla="*/ 1922123 w 3876550"/>
              <a:gd name="connsiteY37" fmla="*/ 313206 h 3565525"/>
              <a:gd name="connsiteX38" fmla="*/ 1185430 w 3876550"/>
              <a:gd name="connsiteY38" fmla="*/ 1049899 h 3565525"/>
              <a:gd name="connsiteX39" fmla="*/ 1351103 w 3876550"/>
              <a:gd name="connsiteY39" fmla="*/ 1510099 h 3565525"/>
              <a:gd name="connsiteX40" fmla="*/ 1049899 w 3876550"/>
              <a:gd name="connsiteY40" fmla="*/ 1465727 h 3565525"/>
              <a:gd name="connsiteX41" fmla="*/ 960357 w 3876550"/>
              <a:gd name="connsiteY41" fmla="*/ 1470248 h 3565525"/>
              <a:gd name="connsiteX42" fmla="*/ 872224 w 3876550"/>
              <a:gd name="connsiteY42" fmla="*/ 1049899 h 3565525"/>
              <a:gd name="connsiteX43" fmla="*/ 1922123 w 3876550"/>
              <a:gd name="connsiteY43" fmla="*/ 0 h 3565525"/>
              <a:gd name="connsiteX0" fmla="*/ 2655297 w 3876550"/>
              <a:gd name="connsiteY0" fmla="*/ 1799784 h 3565525"/>
              <a:gd name="connsiteX1" fmla="*/ 2576143 w 3876550"/>
              <a:gd name="connsiteY1" fmla="*/ 1865016 h 3565525"/>
              <a:gd name="connsiteX2" fmla="*/ 2572073 w 3876550"/>
              <a:gd name="connsiteY2" fmla="*/ 1824630 h 3565525"/>
              <a:gd name="connsiteX3" fmla="*/ 2655297 w 3876550"/>
              <a:gd name="connsiteY3" fmla="*/ 1799784 h 3565525"/>
              <a:gd name="connsiteX4" fmla="*/ 2480584 w 3876550"/>
              <a:gd name="connsiteY4" fmla="*/ 1525321 h 3565525"/>
              <a:gd name="connsiteX5" fmla="*/ 2454520 w 3876550"/>
              <a:gd name="connsiteY5" fmla="*/ 1551605 h 3565525"/>
              <a:gd name="connsiteX6" fmla="*/ 2445114 w 3876550"/>
              <a:gd name="connsiteY6" fmla="*/ 1540203 h 3565525"/>
              <a:gd name="connsiteX7" fmla="*/ 2480584 w 3876550"/>
              <a:gd name="connsiteY7" fmla="*/ 1525321 h 3565525"/>
              <a:gd name="connsiteX8" fmla="*/ 960357 w 3876550"/>
              <a:gd name="connsiteY8" fmla="*/ 1470248 h 3565525"/>
              <a:gd name="connsiteX9" fmla="*/ 1178429 w 3876550"/>
              <a:gd name="connsiteY9" fmla="*/ 1790857 h 3565525"/>
              <a:gd name="connsiteX10" fmla="*/ 1049899 w 3876550"/>
              <a:gd name="connsiteY10" fmla="*/ 1778933 h 3565525"/>
              <a:gd name="connsiteX11" fmla="*/ 313206 w 3876550"/>
              <a:gd name="connsiteY11" fmla="*/ 2515626 h 3565525"/>
              <a:gd name="connsiteX12" fmla="*/ 1049899 w 3876550"/>
              <a:gd name="connsiteY12" fmla="*/ 3252319 h 3565525"/>
              <a:gd name="connsiteX13" fmla="*/ 1781111 w 3876550"/>
              <a:gd name="connsiteY13" fmla="*/ 2601943 h 3565525"/>
              <a:gd name="connsiteX14" fmla="*/ 1938275 w 3876550"/>
              <a:gd name="connsiteY14" fmla="*/ 3073363 h 3565525"/>
              <a:gd name="connsiteX15" fmla="*/ 1049899 w 3876550"/>
              <a:gd name="connsiteY15" fmla="*/ 3565525 h 3565525"/>
              <a:gd name="connsiteX16" fmla="*/ 0 w 3876550"/>
              <a:gd name="connsiteY16" fmla="*/ 2515626 h 3565525"/>
              <a:gd name="connsiteX17" fmla="*/ 960357 w 3876550"/>
              <a:gd name="connsiteY17" fmla="*/ 1470248 h 3565525"/>
              <a:gd name="connsiteX18" fmla="*/ 2884096 w 3876550"/>
              <a:gd name="connsiteY18" fmla="*/ 1468628 h 3565525"/>
              <a:gd name="connsiteX19" fmla="*/ 3876550 w 3876550"/>
              <a:gd name="connsiteY19" fmla="*/ 2515626 h 3565525"/>
              <a:gd name="connsiteX20" fmla="*/ 2826651 w 3876550"/>
              <a:gd name="connsiteY20" fmla="*/ 3565525 h 3565525"/>
              <a:gd name="connsiteX21" fmla="*/ 1938275 w 3876550"/>
              <a:gd name="connsiteY21" fmla="*/ 3073363 h 3565525"/>
              <a:gd name="connsiteX22" fmla="*/ 2095439 w 3876550"/>
              <a:gd name="connsiteY22" fmla="*/ 2601943 h 3565525"/>
              <a:gd name="connsiteX23" fmla="*/ 2826651 w 3876550"/>
              <a:gd name="connsiteY23" fmla="*/ 3252319 h 3565525"/>
              <a:gd name="connsiteX24" fmla="*/ 3563344 w 3876550"/>
              <a:gd name="connsiteY24" fmla="*/ 2515626 h 3565525"/>
              <a:gd name="connsiteX25" fmla="*/ 2826651 w 3876550"/>
              <a:gd name="connsiteY25" fmla="*/ 1778933 h 3565525"/>
              <a:gd name="connsiteX26" fmla="*/ 2655297 w 3876550"/>
              <a:gd name="connsiteY26" fmla="*/ 1799784 h 3565525"/>
              <a:gd name="connsiteX27" fmla="*/ 2884096 w 3876550"/>
              <a:gd name="connsiteY27" fmla="*/ 1468628 h 3565525"/>
              <a:gd name="connsiteX28" fmla="*/ 1922123 w 3876550"/>
              <a:gd name="connsiteY28" fmla="*/ 0 h 3565525"/>
              <a:gd name="connsiteX29" fmla="*/ 2972022 w 3876550"/>
              <a:gd name="connsiteY29" fmla="*/ 1049899 h 3565525"/>
              <a:gd name="connsiteX30" fmla="*/ 2884096 w 3876550"/>
              <a:gd name="connsiteY30" fmla="*/ 1468628 h 3565525"/>
              <a:gd name="connsiteX31" fmla="*/ 2826651 w 3876550"/>
              <a:gd name="connsiteY31" fmla="*/ 1465727 h 3565525"/>
              <a:gd name="connsiteX32" fmla="*/ 2480584 w 3876550"/>
              <a:gd name="connsiteY32" fmla="*/ 1525321 h 3565525"/>
              <a:gd name="connsiteX33" fmla="*/ 2658816 w 3876550"/>
              <a:gd name="connsiteY33" fmla="*/ 1049899 h 3565525"/>
              <a:gd name="connsiteX34" fmla="*/ 1922123 w 3876550"/>
              <a:gd name="connsiteY34" fmla="*/ 313206 h 3565525"/>
              <a:gd name="connsiteX35" fmla="*/ 1185430 w 3876550"/>
              <a:gd name="connsiteY35" fmla="*/ 1049899 h 3565525"/>
              <a:gd name="connsiteX36" fmla="*/ 1351103 w 3876550"/>
              <a:gd name="connsiteY36" fmla="*/ 1510099 h 3565525"/>
              <a:gd name="connsiteX37" fmla="*/ 1049899 w 3876550"/>
              <a:gd name="connsiteY37" fmla="*/ 1465727 h 3565525"/>
              <a:gd name="connsiteX38" fmla="*/ 960357 w 3876550"/>
              <a:gd name="connsiteY38" fmla="*/ 1470248 h 3565525"/>
              <a:gd name="connsiteX39" fmla="*/ 872224 w 3876550"/>
              <a:gd name="connsiteY39" fmla="*/ 1049899 h 3565525"/>
              <a:gd name="connsiteX40" fmla="*/ 1922123 w 3876550"/>
              <a:gd name="connsiteY40" fmla="*/ 0 h 3565525"/>
              <a:gd name="connsiteX0" fmla="*/ 2655297 w 3876550"/>
              <a:gd name="connsiteY0" fmla="*/ 1799784 h 3565525"/>
              <a:gd name="connsiteX1" fmla="*/ 2576143 w 3876550"/>
              <a:gd name="connsiteY1" fmla="*/ 1865016 h 3565525"/>
              <a:gd name="connsiteX2" fmla="*/ 2655297 w 3876550"/>
              <a:gd name="connsiteY2" fmla="*/ 1799784 h 3565525"/>
              <a:gd name="connsiteX3" fmla="*/ 2480584 w 3876550"/>
              <a:gd name="connsiteY3" fmla="*/ 1525321 h 3565525"/>
              <a:gd name="connsiteX4" fmla="*/ 2454520 w 3876550"/>
              <a:gd name="connsiteY4" fmla="*/ 1551605 h 3565525"/>
              <a:gd name="connsiteX5" fmla="*/ 2445114 w 3876550"/>
              <a:gd name="connsiteY5" fmla="*/ 1540203 h 3565525"/>
              <a:gd name="connsiteX6" fmla="*/ 2480584 w 3876550"/>
              <a:gd name="connsiteY6" fmla="*/ 1525321 h 3565525"/>
              <a:gd name="connsiteX7" fmla="*/ 960357 w 3876550"/>
              <a:gd name="connsiteY7" fmla="*/ 1470248 h 3565525"/>
              <a:gd name="connsiteX8" fmla="*/ 1178429 w 3876550"/>
              <a:gd name="connsiteY8" fmla="*/ 1790857 h 3565525"/>
              <a:gd name="connsiteX9" fmla="*/ 1049899 w 3876550"/>
              <a:gd name="connsiteY9" fmla="*/ 1778933 h 3565525"/>
              <a:gd name="connsiteX10" fmla="*/ 313206 w 3876550"/>
              <a:gd name="connsiteY10" fmla="*/ 2515626 h 3565525"/>
              <a:gd name="connsiteX11" fmla="*/ 1049899 w 3876550"/>
              <a:gd name="connsiteY11" fmla="*/ 3252319 h 3565525"/>
              <a:gd name="connsiteX12" fmla="*/ 1781111 w 3876550"/>
              <a:gd name="connsiteY12" fmla="*/ 2601943 h 3565525"/>
              <a:gd name="connsiteX13" fmla="*/ 1938275 w 3876550"/>
              <a:gd name="connsiteY13" fmla="*/ 3073363 h 3565525"/>
              <a:gd name="connsiteX14" fmla="*/ 1049899 w 3876550"/>
              <a:gd name="connsiteY14" fmla="*/ 3565525 h 3565525"/>
              <a:gd name="connsiteX15" fmla="*/ 0 w 3876550"/>
              <a:gd name="connsiteY15" fmla="*/ 2515626 h 3565525"/>
              <a:gd name="connsiteX16" fmla="*/ 960357 w 3876550"/>
              <a:gd name="connsiteY16" fmla="*/ 1470248 h 3565525"/>
              <a:gd name="connsiteX17" fmla="*/ 2884096 w 3876550"/>
              <a:gd name="connsiteY17" fmla="*/ 1468628 h 3565525"/>
              <a:gd name="connsiteX18" fmla="*/ 3876550 w 3876550"/>
              <a:gd name="connsiteY18" fmla="*/ 2515626 h 3565525"/>
              <a:gd name="connsiteX19" fmla="*/ 2826651 w 3876550"/>
              <a:gd name="connsiteY19" fmla="*/ 3565525 h 3565525"/>
              <a:gd name="connsiteX20" fmla="*/ 1938275 w 3876550"/>
              <a:gd name="connsiteY20" fmla="*/ 3073363 h 3565525"/>
              <a:gd name="connsiteX21" fmla="*/ 2095439 w 3876550"/>
              <a:gd name="connsiteY21" fmla="*/ 2601943 h 3565525"/>
              <a:gd name="connsiteX22" fmla="*/ 2826651 w 3876550"/>
              <a:gd name="connsiteY22" fmla="*/ 3252319 h 3565525"/>
              <a:gd name="connsiteX23" fmla="*/ 3563344 w 3876550"/>
              <a:gd name="connsiteY23" fmla="*/ 2515626 h 3565525"/>
              <a:gd name="connsiteX24" fmla="*/ 2826651 w 3876550"/>
              <a:gd name="connsiteY24" fmla="*/ 1778933 h 3565525"/>
              <a:gd name="connsiteX25" fmla="*/ 2655297 w 3876550"/>
              <a:gd name="connsiteY25" fmla="*/ 1799784 h 3565525"/>
              <a:gd name="connsiteX26" fmla="*/ 2884096 w 3876550"/>
              <a:gd name="connsiteY26" fmla="*/ 1468628 h 3565525"/>
              <a:gd name="connsiteX27" fmla="*/ 1922123 w 3876550"/>
              <a:gd name="connsiteY27" fmla="*/ 0 h 3565525"/>
              <a:gd name="connsiteX28" fmla="*/ 2972022 w 3876550"/>
              <a:gd name="connsiteY28" fmla="*/ 1049899 h 3565525"/>
              <a:gd name="connsiteX29" fmla="*/ 2884096 w 3876550"/>
              <a:gd name="connsiteY29" fmla="*/ 1468628 h 3565525"/>
              <a:gd name="connsiteX30" fmla="*/ 2826651 w 3876550"/>
              <a:gd name="connsiteY30" fmla="*/ 1465727 h 3565525"/>
              <a:gd name="connsiteX31" fmla="*/ 2480584 w 3876550"/>
              <a:gd name="connsiteY31" fmla="*/ 1525321 h 3565525"/>
              <a:gd name="connsiteX32" fmla="*/ 2658816 w 3876550"/>
              <a:gd name="connsiteY32" fmla="*/ 1049899 h 3565525"/>
              <a:gd name="connsiteX33" fmla="*/ 1922123 w 3876550"/>
              <a:gd name="connsiteY33" fmla="*/ 313206 h 3565525"/>
              <a:gd name="connsiteX34" fmla="*/ 1185430 w 3876550"/>
              <a:gd name="connsiteY34" fmla="*/ 1049899 h 3565525"/>
              <a:gd name="connsiteX35" fmla="*/ 1351103 w 3876550"/>
              <a:gd name="connsiteY35" fmla="*/ 1510099 h 3565525"/>
              <a:gd name="connsiteX36" fmla="*/ 1049899 w 3876550"/>
              <a:gd name="connsiteY36" fmla="*/ 1465727 h 3565525"/>
              <a:gd name="connsiteX37" fmla="*/ 960357 w 3876550"/>
              <a:gd name="connsiteY37" fmla="*/ 1470248 h 3565525"/>
              <a:gd name="connsiteX38" fmla="*/ 872224 w 3876550"/>
              <a:gd name="connsiteY38" fmla="*/ 1049899 h 3565525"/>
              <a:gd name="connsiteX39" fmla="*/ 1922123 w 3876550"/>
              <a:gd name="connsiteY39" fmla="*/ 0 h 3565525"/>
              <a:gd name="connsiteX0" fmla="*/ 2480584 w 3876550"/>
              <a:gd name="connsiteY0" fmla="*/ 1525321 h 3565525"/>
              <a:gd name="connsiteX1" fmla="*/ 2454520 w 3876550"/>
              <a:gd name="connsiteY1" fmla="*/ 1551605 h 3565525"/>
              <a:gd name="connsiteX2" fmla="*/ 2445114 w 3876550"/>
              <a:gd name="connsiteY2" fmla="*/ 1540203 h 3565525"/>
              <a:gd name="connsiteX3" fmla="*/ 2480584 w 3876550"/>
              <a:gd name="connsiteY3" fmla="*/ 1525321 h 3565525"/>
              <a:gd name="connsiteX4" fmla="*/ 960357 w 3876550"/>
              <a:gd name="connsiteY4" fmla="*/ 1470248 h 3565525"/>
              <a:gd name="connsiteX5" fmla="*/ 1178429 w 3876550"/>
              <a:gd name="connsiteY5" fmla="*/ 1790857 h 3565525"/>
              <a:gd name="connsiteX6" fmla="*/ 1049899 w 3876550"/>
              <a:gd name="connsiteY6" fmla="*/ 1778933 h 3565525"/>
              <a:gd name="connsiteX7" fmla="*/ 313206 w 3876550"/>
              <a:gd name="connsiteY7" fmla="*/ 2515626 h 3565525"/>
              <a:gd name="connsiteX8" fmla="*/ 1049899 w 3876550"/>
              <a:gd name="connsiteY8" fmla="*/ 3252319 h 3565525"/>
              <a:gd name="connsiteX9" fmla="*/ 1781111 w 3876550"/>
              <a:gd name="connsiteY9" fmla="*/ 2601943 h 3565525"/>
              <a:gd name="connsiteX10" fmla="*/ 1938275 w 3876550"/>
              <a:gd name="connsiteY10" fmla="*/ 3073363 h 3565525"/>
              <a:gd name="connsiteX11" fmla="*/ 1049899 w 3876550"/>
              <a:gd name="connsiteY11" fmla="*/ 3565525 h 3565525"/>
              <a:gd name="connsiteX12" fmla="*/ 0 w 3876550"/>
              <a:gd name="connsiteY12" fmla="*/ 2515626 h 3565525"/>
              <a:gd name="connsiteX13" fmla="*/ 960357 w 3876550"/>
              <a:gd name="connsiteY13" fmla="*/ 1470248 h 3565525"/>
              <a:gd name="connsiteX14" fmla="*/ 2884096 w 3876550"/>
              <a:gd name="connsiteY14" fmla="*/ 1468628 h 3565525"/>
              <a:gd name="connsiteX15" fmla="*/ 3876550 w 3876550"/>
              <a:gd name="connsiteY15" fmla="*/ 2515626 h 3565525"/>
              <a:gd name="connsiteX16" fmla="*/ 2826651 w 3876550"/>
              <a:gd name="connsiteY16" fmla="*/ 3565525 h 3565525"/>
              <a:gd name="connsiteX17" fmla="*/ 1938275 w 3876550"/>
              <a:gd name="connsiteY17" fmla="*/ 3073363 h 3565525"/>
              <a:gd name="connsiteX18" fmla="*/ 2095439 w 3876550"/>
              <a:gd name="connsiteY18" fmla="*/ 2601943 h 3565525"/>
              <a:gd name="connsiteX19" fmla="*/ 2826651 w 3876550"/>
              <a:gd name="connsiteY19" fmla="*/ 3252319 h 3565525"/>
              <a:gd name="connsiteX20" fmla="*/ 3563344 w 3876550"/>
              <a:gd name="connsiteY20" fmla="*/ 2515626 h 3565525"/>
              <a:gd name="connsiteX21" fmla="*/ 2826651 w 3876550"/>
              <a:gd name="connsiteY21" fmla="*/ 1778933 h 3565525"/>
              <a:gd name="connsiteX22" fmla="*/ 2655297 w 3876550"/>
              <a:gd name="connsiteY22" fmla="*/ 1799784 h 3565525"/>
              <a:gd name="connsiteX23" fmla="*/ 2884096 w 3876550"/>
              <a:gd name="connsiteY23" fmla="*/ 1468628 h 3565525"/>
              <a:gd name="connsiteX24" fmla="*/ 1922123 w 3876550"/>
              <a:gd name="connsiteY24" fmla="*/ 0 h 3565525"/>
              <a:gd name="connsiteX25" fmla="*/ 2972022 w 3876550"/>
              <a:gd name="connsiteY25" fmla="*/ 1049899 h 3565525"/>
              <a:gd name="connsiteX26" fmla="*/ 2884096 w 3876550"/>
              <a:gd name="connsiteY26" fmla="*/ 1468628 h 3565525"/>
              <a:gd name="connsiteX27" fmla="*/ 2826651 w 3876550"/>
              <a:gd name="connsiteY27" fmla="*/ 1465727 h 3565525"/>
              <a:gd name="connsiteX28" fmla="*/ 2480584 w 3876550"/>
              <a:gd name="connsiteY28" fmla="*/ 1525321 h 3565525"/>
              <a:gd name="connsiteX29" fmla="*/ 2658816 w 3876550"/>
              <a:gd name="connsiteY29" fmla="*/ 1049899 h 3565525"/>
              <a:gd name="connsiteX30" fmla="*/ 1922123 w 3876550"/>
              <a:gd name="connsiteY30" fmla="*/ 313206 h 3565525"/>
              <a:gd name="connsiteX31" fmla="*/ 1185430 w 3876550"/>
              <a:gd name="connsiteY31" fmla="*/ 1049899 h 3565525"/>
              <a:gd name="connsiteX32" fmla="*/ 1351103 w 3876550"/>
              <a:gd name="connsiteY32" fmla="*/ 1510099 h 3565525"/>
              <a:gd name="connsiteX33" fmla="*/ 1049899 w 3876550"/>
              <a:gd name="connsiteY33" fmla="*/ 1465727 h 3565525"/>
              <a:gd name="connsiteX34" fmla="*/ 960357 w 3876550"/>
              <a:gd name="connsiteY34" fmla="*/ 1470248 h 3565525"/>
              <a:gd name="connsiteX35" fmla="*/ 872224 w 3876550"/>
              <a:gd name="connsiteY35" fmla="*/ 1049899 h 3565525"/>
              <a:gd name="connsiteX36" fmla="*/ 1922123 w 3876550"/>
              <a:gd name="connsiteY36" fmla="*/ 0 h 3565525"/>
              <a:gd name="connsiteX0" fmla="*/ 2480584 w 3876550"/>
              <a:gd name="connsiteY0" fmla="*/ 1525321 h 3565525"/>
              <a:gd name="connsiteX1" fmla="*/ 2445114 w 3876550"/>
              <a:gd name="connsiteY1" fmla="*/ 1540203 h 3565525"/>
              <a:gd name="connsiteX2" fmla="*/ 2480584 w 3876550"/>
              <a:gd name="connsiteY2" fmla="*/ 1525321 h 3565525"/>
              <a:gd name="connsiteX3" fmla="*/ 960357 w 3876550"/>
              <a:gd name="connsiteY3" fmla="*/ 1470248 h 3565525"/>
              <a:gd name="connsiteX4" fmla="*/ 1178429 w 3876550"/>
              <a:gd name="connsiteY4" fmla="*/ 1790857 h 3565525"/>
              <a:gd name="connsiteX5" fmla="*/ 1049899 w 3876550"/>
              <a:gd name="connsiteY5" fmla="*/ 1778933 h 3565525"/>
              <a:gd name="connsiteX6" fmla="*/ 313206 w 3876550"/>
              <a:gd name="connsiteY6" fmla="*/ 2515626 h 3565525"/>
              <a:gd name="connsiteX7" fmla="*/ 1049899 w 3876550"/>
              <a:gd name="connsiteY7" fmla="*/ 3252319 h 3565525"/>
              <a:gd name="connsiteX8" fmla="*/ 1781111 w 3876550"/>
              <a:gd name="connsiteY8" fmla="*/ 2601943 h 3565525"/>
              <a:gd name="connsiteX9" fmla="*/ 1938275 w 3876550"/>
              <a:gd name="connsiteY9" fmla="*/ 3073363 h 3565525"/>
              <a:gd name="connsiteX10" fmla="*/ 1049899 w 3876550"/>
              <a:gd name="connsiteY10" fmla="*/ 3565525 h 3565525"/>
              <a:gd name="connsiteX11" fmla="*/ 0 w 3876550"/>
              <a:gd name="connsiteY11" fmla="*/ 2515626 h 3565525"/>
              <a:gd name="connsiteX12" fmla="*/ 960357 w 3876550"/>
              <a:gd name="connsiteY12" fmla="*/ 1470248 h 3565525"/>
              <a:gd name="connsiteX13" fmla="*/ 2884096 w 3876550"/>
              <a:gd name="connsiteY13" fmla="*/ 1468628 h 3565525"/>
              <a:gd name="connsiteX14" fmla="*/ 3876550 w 3876550"/>
              <a:gd name="connsiteY14" fmla="*/ 2515626 h 3565525"/>
              <a:gd name="connsiteX15" fmla="*/ 2826651 w 3876550"/>
              <a:gd name="connsiteY15" fmla="*/ 3565525 h 3565525"/>
              <a:gd name="connsiteX16" fmla="*/ 1938275 w 3876550"/>
              <a:gd name="connsiteY16" fmla="*/ 3073363 h 3565525"/>
              <a:gd name="connsiteX17" fmla="*/ 2095439 w 3876550"/>
              <a:gd name="connsiteY17" fmla="*/ 2601943 h 3565525"/>
              <a:gd name="connsiteX18" fmla="*/ 2826651 w 3876550"/>
              <a:gd name="connsiteY18" fmla="*/ 3252319 h 3565525"/>
              <a:gd name="connsiteX19" fmla="*/ 3563344 w 3876550"/>
              <a:gd name="connsiteY19" fmla="*/ 2515626 h 3565525"/>
              <a:gd name="connsiteX20" fmla="*/ 2826651 w 3876550"/>
              <a:gd name="connsiteY20" fmla="*/ 1778933 h 3565525"/>
              <a:gd name="connsiteX21" fmla="*/ 2655297 w 3876550"/>
              <a:gd name="connsiteY21" fmla="*/ 1799784 h 3565525"/>
              <a:gd name="connsiteX22" fmla="*/ 2884096 w 3876550"/>
              <a:gd name="connsiteY22" fmla="*/ 1468628 h 3565525"/>
              <a:gd name="connsiteX23" fmla="*/ 1922123 w 3876550"/>
              <a:gd name="connsiteY23" fmla="*/ 0 h 3565525"/>
              <a:gd name="connsiteX24" fmla="*/ 2972022 w 3876550"/>
              <a:gd name="connsiteY24" fmla="*/ 1049899 h 3565525"/>
              <a:gd name="connsiteX25" fmla="*/ 2884096 w 3876550"/>
              <a:gd name="connsiteY25" fmla="*/ 1468628 h 3565525"/>
              <a:gd name="connsiteX26" fmla="*/ 2826651 w 3876550"/>
              <a:gd name="connsiteY26" fmla="*/ 1465727 h 3565525"/>
              <a:gd name="connsiteX27" fmla="*/ 2480584 w 3876550"/>
              <a:gd name="connsiteY27" fmla="*/ 1525321 h 3565525"/>
              <a:gd name="connsiteX28" fmla="*/ 2658816 w 3876550"/>
              <a:gd name="connsiteY28" fmla="*/ 1049899 h 3565525"/>
              <a:gd name="connsiteX29" fmla="*/ 1922123 w 3876550"/>
              <a:gd name="connsiteY29" fmla="*/ 313206 h 3565525"/>
              <a:gd name="connsiteX30" fmla="*/ 1185430 w 3876550"/>
              <a:gd name="connsiteY30" fmla="*/ 1049899 h 3565525"/>
              <a:gd name="connsiteX31" fmla="*/ 1351103 w 3876550"/>
              <a:gd name="connsiteY31" fmla="*/ 1510099 h 3565525"/>
              <a:gd name="connsiteX32" fmla="*/ 1049899 w 3876550"/>
              <a:gd name="connsiteY32" fmla="*/ 1465727 h 3565525"/>
              <a:gd name="connsiteX33" fmla="*/ 960357 w 3876550"/>
              <a:gd name="connsiteY33" fmla="*/ 1470248 h 3565525"/>
              <a:gd name="connsiteX34" fmla="*/ 872224 w 3876550"/>
              <a:gd name="connsiteY34" fmla="*/ 1049899 h 3565525"/>
              <a:gd name="connsiteX35" fmla="*/ 1922123 w 3876550"/>
              <a:gd name="connsiteY35" fmla="*/ 0 h 3565525"/>
              <a:gd name="connsiteX0" fmla="*/ 960357 w 3876550"/>
              <a:gd name="connsiteY0" fmla="*/ 1470248 h 3565525"/>
              <a:gd name="connsiteX1" fmla="*/ 1178429 w 3876550"/>
              <a:gd name="connsiteY1" fmla="*/ 1790857 h 3565525"/>
              <a:gd name="connsiteX2" fmla="*/ 1049899 w 3876550"/>
              <a:gd name="connsiteY2" fmla="*/ 1778933 h 3565525"/>
              <a:gd name="connsiteX3" fmla="*/ 313206 w 3876550"/>
              <a:gd name="connsiteY3" fmla="*/ 2515626 h 3565525"/>
              <a:gd name="connsiteX4" fmla="*/ 1049899 w 3876550"/>
              <a:gd name="connsiteY4" fmla="*/ 3252319 h 3565525"/>
              <a:gd name="connsiteX5" fmla="*/ 1781111 w 3876550"/>
              <a:gd name="connsiteY5" fmla="*/ 2601943 h 3565525"/>
              <a:gd name="connsiteX6" fmla="*/ 1938275 w 3876550"/>
              <a:gd name="connsiteY6" fmla="*/ 3073363 h 3565525"/>
              <a:gd name="connsiteX7" fmla="*/ 1049899 w 3876550"/>
              <a:gd name="connsiteY7" fmla="*/ 3565525 h 3565525"/>
              <a:gd name="connsiteX8" fmla="*/ 0 w 3876550"/>
              <a:gd name="connsiteY8" fmla="*/ 2515626 h 3565525"/>
              <a:gd name="connsiteX9" fmla="*/ 960357 w 3876550"/>
              <a:gd name="connsiteY9" fmla="*/ 1470248 h 3565525"/>
              <a:gd name="connsiteX10" fmla="*/ 2884096 w 3876550"/>
              <a:gd name="connsiteY10" fmla="*/ 1468628 h 3565525"/>
              <a:gd name="connsiteX11" fmla="*/ 3876550 w 3876550"/>
              <a:gd name="connsiteY11" fmla="*/ 2515626 h 3565525"/>
              <a:gd name="connsiteX12" fmla="*/ 2826651 w 3876550"/>
              <a:gd name="connsiteY12" fmla="*/ 3565525 h 3565525"/>
              <a:gd name="connsiteX13" fmla="*/ 1938275 w 3876550"/>
              <a:gd name="connsiteY13" fmla="*/ 3073363 h 3565525"/>
              <a:gd name="connsiteX14" fmla="*/ 2095439 w 3876550"/>
              <a:gd name="connsiteY14" fmla="*/ 2601943 h 3565525"/>
              <a:gd name="connsiteX15" fmla="*/ 2826651 w 3876550"/>
              <a:gd name="connsiteY15" fmla="*/ 3252319 h 3565525"/>
              <a:gd name="connsiteX16" fmla="*/ 3563344 w 3876550"/>
              <a:gd name="connsiteY16" fmla="*/ 2515626 h 3565525"/>
              <a:gd name="connsiteX17" fmla="*/ 2826651 w 3876550"/>
              <a:gd name="connsiteY17" fmla="*/ 1778933 h 3565525"/>
              <a:gd name="connsiteX18" fmla="*/ 2655297 w 3876550"/>
              <a:gd name="connsiteY18" fmla="*/ 1799784 h 3565525"/>
              <a:gd name="connsiteX19" fmla="*/ 2884096 w 3876550"/>
              <a:gd name="connsiteY19" fmla="*/ 1468628 h 3565525"/>
              <a:gd name="connsiteX20" fmla="*/ 1922123 w 3876550"/>
              <a:gd name="connsiteY20" fmla="*/ 0 h 3565525"/>
              <a:gd name="connsiteX21" fmla="*/ 2972022 w 3876550"/>
              <a:gd name="connsiteY21" fmla="*/ 1049899 h 3565525"/>
              <a:gd name="connsiteX22" fmla="*/ 2884096 w 3876550"/>
              <a:gd name="connsiteY22" fmla="*/ 1468628 h 3565525"/>
              <a:gd name="connsiteX23" fmla="*/ 2826651 w 3876550"/>
              <a:gd name="connsiteY23" fmla="*/ 1465727 h 3565525"/>
              <a:gd name="connsiteX24" fmla="*/ 2480584 w 3876550"/>
              <a:gd name="connsiteY24" fmla="*/ 1525321 h 3565525"/>
              <a:gd name="connsiteX25" fmla="*/ 2658816 w 3876550"/>
              <a:gd name="connsiteY25" fmla="*/ 1049899 h 3565525"/>
              <a:gd name="connsiteX26" fmla="*/ 1922123 w 3876550"/>
              <a:gd name="connsiteY26" fmla="*/ 313206 h 3565525"/>
              <a:gd name="connsiteX27" fmla="*/ 1185430 w 3876550"/>
              <a:gd name="connsiteY27" fmla="*/ 1049899 h 3565525"/>
              <a:gd name="connsiteX28" fmla="*/ 1351103 w 3876550"/>
              <a:gd name="connsiteY28" fmla="*/ 1510099 h 3565525"/>
              <a:gd name="connsiteX29" fmla="*/ 1049899 w 3876550"/>
              <a:gd name="connsiteY29" fmla="*/ 1465727 h 3565525"/>
              <a:gd name="connsiteX30" fmla="*/ 960357 w 3876550"/>
              <a:gd name="connsiteY30" fmla="*/ 1470248 h 3565525"/>
              <a:gd name="connsiteX31" fmla="*/ 872224 w 3876550"/>
              <a:gd name="connsiteY31" fmla="*/ 1049899 h 3565525"/>
              <a:gd name="connsiteX32" fmla="*/ 1922123 w 3876550"/>
              <a:gd name="connsiteY32" fmla="*/ 0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76550" h="3565525">
                <a:moveTo>
                  <a:pt x="960357" y="1470248"/>
                </a:moveTo>
                <a:cubicBezTo>
                  <a:pt x="1012486" y="1590727"/>
                  <a:pt x="1087002" y="1699222"/>
                  <a:pt x="1178429" y="1790857"/>
                </a:cubicBezTo>
                <a:cubicBezTo>
                  <a:pt x="1136780" y="1782770"/>
                  <a:pt x="1093787" y="1778933"/>
                  <a:pt x="1049899" y="1778933"/>
                </a:cubicBezTo>
                <a:cubicBezTo>
                  <a:pt x="643035" y="1778933"/>
                  <a:pt x="313206" y="2108762"/>
                  <a:pt x="313206" y="2515626"/>
                </a:cubicBezTo>
                <a:cubicBezTo>
                  <a:pt x="313206" y="2922490"/>
                  <a:pt x="643035" y="3252319"/>
                  <a:pt x="1049899" y="3252319"/>
                </a:cubicBezTo>
                <a:cubicBezTo>
                  <a:pt x="1427544" y="3252319"/>
                  <a:pt x="1738821" y="2968163"/>
                  <a:pt x="1781111" y="2601943"/>
                </a:cubicBezTo>
                <a:cubicBezTo>
                  <a:pt x="1794302" y="2774478"/>
                  <a:pt x="1850029" y="2935152"/>
                  <a:pt x="1938275" y="3073363"/>
                </a:cubicBezTo>
                <a:cubicBezTo>
                  <a:pt x="1753402" y="3369267"/>
                  <a:pt x="1424570" y="3565525"/>
                  <a:pt x="1049899" y="3565525"/>
                </a:cubicBezTo>
                <a:cubicBezTo>
                  <a:pt x="470056" y="3565525"/>
                  <a:pt x="0" y="3095469"/>
                  <a:pt x="0" y="2515626"/>
                </a:cubicBezTo>
                <a:cubicBezTo>
                  <a:pt x="0" y="1965965"/>
                  <a:pt x="422393" y="1514961"/>
                  <a:pt x="960357" y="1470248"/>
                </a:cubicBezTo>
                <a:close/>
                <a:moveTo>
                  <a:pt x="2884096" y="1468628"/>
                </a:moveTo>
                <a:cubicBezTo>
                  <a:pt x="3437263" y="1497138"/>
                  <a:pt x="3876550" y="1955082"/>
                  <a:pt x="3876550" y="2515626"/>
                </a:cubicBezTo>
                <a:cubicBezTo>
                  <a:pt x="3876550" y="3095469"/>
                  <a:pt x="3406494" y="3565525"/>
                  <a:pt x="2826651" y="3565525"/>
                </a:cubicBezTo>
                <a:cubicBezTo>
                  <a:pt x="2451980" y="3565525"/>
                  <a:pt x="2123148" y="3369267"/>
                  <a:pt x="1938275" y="3073363"/>
                </a:cubicBezTo>
                <a:cubicBezTo>
                  <a:pt x="2026521" y="2935152"/>
                  <a:pt x="2082250" y="2774478"/>
                  <a:pt x="2095439" y="2601943"/>
                </a:cubicBezTo>
                <a:cubicBezTo>
                  <a:pt x="2137729" y="2968163"/>
                  <a:pt x="2449007" y="3252319"/>
                  <a:pt x="2826651" y="3252319"/>
                </a:cubicBezTo>
                <a:cubicBezTo>
                  <a:pt x="3233515" y="3252319"/>
                  <a:pt x="3563344" y="2922490"/>
                  <a:pt x="3563344" y="2515626"/>
                </a:cubicBezTo>
                <a:cubicBezTo>
                  <a:pt x="3563344" y="2108762"/>
                  <a:pt x="3233515" y="1778933"/>
                  <a:pt x="2826651" y="1778933"/>
                </a:cubicBezTo>
                <a:cubicBezTo>
                  <a:pt x="2767591" y="1778933"/>
                  <a:pt x="2710153" y="1785883"/>
                  <a:pt x="2655297" y="1799784"/>
                </a:cubicBezTo>
                <a:cubicBezTo>
                  <a:pt x="2752266" y="1706524"/>
                  <a:pt x="2830477" y="1594128"/>
                  <a:pt x="2884096" y="1468628"/>
                </a:cubicBezTo>
                <a:close/>
                <a:moveTo>
                  <a:pt x="1922123" y="0"/>
                </a:moveTo>
                <a:cubicBezTo>
                  <a:pt x="2501966" y="0"/>
                  <a:pt x="2972022" y="470056"/>
                  <a:pt x="2972022" y="1049899"/>
                </a:cubicBezTo>
                <a:cubicBezTo>
                  <a:pt x="2972022" y="1198902"/>
                  <a:pt x="2940982" y="1340654"/>
                  <a:pt x="2884096" y="1468628"/>
                </a:cubicBezTo>
                <a:lnTo>
                  <a:pt x="2826651" y="1465727"/>
                </a:lnTo>
                <a:cubicBezTo>
                  <a:pt x="2705254" y="1465727"/>
                  <a:pt x="2588669" y="1486330"/>
                  <a:pt x="2480584" y="1525321"/>
                </a:cubicBezTo>
                <a:cubicBezTo>
                  <a:pt x="2592673" y="1398852"/>
                  <a:pt x="2658816" y="1232100"/>
                  <a:pt x="2658816" y="1049899"/>
                </a:cubicBezTo>
                <a:cubicBezTo>
                  <a:pt x="2658816" y="643035"/>
                  <a:pt x="2328987" y="313206"/>
                  <a:pt x="1922123" y="313206"/>
                </a:cubicBezTo>
                <a:cubicBezTo>
                  <a:pt x="1515259" y="313206"/>
                  <a:pt x="1185430" y="643035"/>
                  <a:pt x="1185430" y="1049899"/>
                </a:cubicBezTo>
                <a:cubicBezTo>
                  <a:pt x="1185430" y="1224976"/>
                  <a:pt x="1246503" y="1385788"/>
                  <a:pt x="1351103" y="1510099"/>
                </a:cubicBezTo>
                <a:cubicBezTo>
                  <a:pt x="1255796" y="1481065"/>
                  <a:pt x="1154639" y="1465727"/>
                  <a:pt x="1049899" y="1465727"/>
                </a:cubicBezTo>
                <a:cubicBezTo>
                  <a:pt x="1019717" y="1465727"/>
                  <a:pt x="989831" y="1467001"/>
                  <a:pt x="960357" y="1470248"/>
                </a:cubicBezTo>
                <a:cubicBezTo>
                  <a:pt x="903494" y="1341704"/>
                  <a:pt x="872224" y="1199454"/>
                  <a:pt x="872224" y="1049899"/>
                </a:cubicBezTo>
                <a:cubicBezTo>
                  <a:pt x="872224" y="470056"/>
                  <a:pt x="1342280" y="0"/>
                  <a:pt x="1922123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922850" y="915566"/>
            <a:ext cx="1692188" cy="1613956"/>
          </a:xfrm>
          <a:prstGeom prst="rect">
            <a:avLst/>
          </a:prstGeom>
          <a:noFill/>
        </p:spPr>
        <p:txBody>
          <a:bodyPr wrap="square" lIns="72000" tIns="72000" rIns="72000" bIns="72000" rtlCol="0">
            <a:prstTxWarp prst="textArchUp">
              <a:avLst>
                <a:gd name="adj" fmla="val 8544530"/>
              </a:avLst>
            </a:prstTxWarp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en-US" sz="1600" dirty="0">
                <a:solidFill>
                  <a:srgbClr val="124191"/>
                </a:solidFill>
              </a:rPr>
              <a:t>“</a:t>
            </a:r>
            <a:r>
              <a:rPr lang="en-US" sz="1600" dirty="0" smtClean="0">
                <a:solidFill>
                  <a:srgbClr val="124191"/>
                </a:solidFill>
              </a:rPr>
              <a:t>Unlimited experience”</a:t>
            </a:r>
            <a:endParaRPr lang="en-US" sz="1600" dirty="0">
              <a:solidFill>
                <a:srgbClr val="12419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 rot="-600000">
            <a:off x="4717795" y="2405979"/>
            <a:ext cx="1980220" cy="2012861"/>
          </a:xfrm>
          <a:prstGeom prst="rect">
            <a:avLst/>
          </a:prstGeom>
          <a:noFill/>
        </p:spPr>
        <p:txBody>
          <a:bodyPr wrap="square" lIns="72000" tIns="72000" rIns="72000" bIns="72000" rtlCol="0">
            <a:prstTxWarp prst="textArchDown">
              <a:avLst>
                <a:gd name="adj" fmla="val 19495240"/>
              </a:avLst>
            </a:prstTxWarp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en-US" sz="1600" dirty="0" smtClean="0">
                <a:solidFill>
                  <a:srgbClr val="124191"/>
                </a:solidFill>
              </a:rPr>
              <a:t>“Instant action”</a:t>
            </a:r>
            <a:endParaRPr lang="en-US" sz="1600" dirty="0">
              <a:solidFill>
                <a:srgbClr val="12419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600000">
            <a:off x="2866317" y="2190946"/>
            <a:ext cx="1907585" cy="2222287"/>
          </a:xfrm>
          <a:prstGeom prst="rect">
            <a:avLst/>
          </a:prstGeom>
          <a:noFill/>
        </p:spPr>
        <p:txBody>
          <a:bodyPr wrap="square" lIns="72000" tIns="72000" rIns="72000" bIns="72000" rtlCol="0">
            <a:prstTxWarp prst="textArchDown">
              <a:avLst>
                <a:gd name="adj" fmla="val 665888"/>
              </a:avLst>
            </a:prstTxWarp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en-US" sz="1600" dirty="0" smtClean="0">
                <a:solidFill>
                  <a:srgbClr val="124191"/>
                </a:solidFill>
              </a:rPr>
              <a:t>“For everything”</a:t>
            </a:r>
            <a:endParaRPr lang="en-US" sz="1600" dirty="0">
              <a:solidFill>
                <a:srgbClr val="124191"/>
              </a:solidFill>
            </a:endParaRPr>
          </a:p>
        </p:txBody>
      </p:sp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5G Diverse use cases  </a:t>
            </a:r>
            <a:endParaRPr lang="en-US" noProof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6829" y="2451601"/>
            <a:ext cx="1177752" cy="1640680"/>
            <a:chOff x="1546829" y="2451601"/>
            <a:chExt cx="1177752" cy="1640680"/>
          </a:xfrm>
        </p:grpSpPr>
        <p:sp>
          <p:nvSpPr>
            <p:cNvPr id="35" name="TextBox 5"/>
            <p:cNvSpPr txBox="1"/>
            <p:nvPr/>
          </p:nvSpPr>
          <p:spPr>
            <a:xfrm>
              <a:off x="1691680" y="3759882"/>
              <a:ext cx="1032901" cy="3323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&gt;10 </a:t>
              </a:r>
              <a:r>
                <a:rPr lang="en-US" sz="1600" dirty="0">
                  <a:solidFill>
                    <a:srgbClr val="FFFFFF"/>
                  </a:solidFill>
                  <a:cs typeface="Nokia Pure Headline"/>
                </a:rPr>
                <a:t>years</a:t>
              </a:r>
              <a:r>
                <a:rPr lang="en-US" sz="1400" dirty="0">
                  <a:solidFill>
                    <a:srgbClr val="FFFFFF"/>
                  </a:solidFill>
                  <a:cs typeface="Nokia Pure Headline"/>
                </a:rPr>
                <a:t/>
              </a:r>
              <a:br>
                <a:rPr lang="en-US" sz="1400" dirty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>
                  <a:solidFill>
                    <a:srgbClr val="FFFFFF"/>
                  </a:solidFill>
                  <a:cs typeface="Nokia Pure Headline"/>
                </a:rPr>
                <a:t>on battery</a:t>
              </a:r>
            </a:p>
          </p:txBody>
        </p:sp>
        <p:sp>
          <p:nvSpPr>
            <p:cNvPr id="36" name="Rechteck 97"/>
            <p:cNvSpPr/>
            <p:nvPr/>
          </p:nvSpPr>
          <p:spPr>
            <a:xfrm>
              <a:off x="1546829" y="2451601"/>
              <a:ext cx="1119908" cy="332399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1.000.000</a:t>
              </a:r>
              <a:b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 smtClean="0">
                  <a:solidFill>
                    <a:srgbClr val="FFFFFF"/>
                  </a:solidFill>
                </a:rPr>
                <a:t>devices per km</a:t>
              </a:r>
              <a:r>
                <a:rPr lang="en-US" sz="1100" baseline="30000" dirty="0" smtClean="0">
                  <a:solidFill>
                    <a:srgbClr val="FFFFFF"/>
                  </a:solidFill>
                </a:rPr>
                <a:t>2</a:t>
              </a:r>
              <a:endParaRPr lang="en-US" sz="11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39" name="Rechteck 97"/>
            <p:cNvSpPr/>
            <p:nvPr/>
          </p:nvSpPr>
          <p:spPr>
            <a:xfrm>
              <a:off x="1655488" y="3066429"/>
              <a:ext cx="952752" cy="337272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mMTC</a:t>
              </a:r>
              <a:b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ultra low cost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5776" y="961697"/>
            <a:ext cx="4536504" cy="1173132"/>
            <a:chOff x="2555776" y="961697"/>
            <a:chExt cx="4536504" cy="1173132"/>
          </a:xfrm>
        </p:grpSpPr>
        <p:sp>
          <p:nvSpPr>
            <p:cNvPr id="40" name="Rechteck 97"/>
            <p:cNvSpPr/>
            <p:nvPr/>
          </p:nvSpPr>
          <p:spPr>
            <a:xfrm>
              <a:off x="5771098" y="961697"/>
              <a:ext cx="1321182" cy="332399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100 Mbps</a:t>
              </a:r>
              <a:b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 smtClean="0">
                  <a:solidFill>
                    <a:srgbClr val="FFFFFF"/>
                  </a:solidFill>
                </a:rPr>
                <a:t>whenever needed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37" name="Rechteck 97"/>
            <p:cNvSpPr/>
            <p:nvPr/>
          </p:nvSpPr>
          <p:spPr>
            <a:xfrm>
              <a:off x="5949152" y="1802430"/>
              <a:ext cx="927104" cy="332399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10 000</a:t>
              </a:r>
              <a:b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x more </a:t>
              </a:r>
              <a:r>
                <a:rPr lang="en-US" sz="1100" dirty="0" smtClean="0">
                  <a:solidFill>
                    <a:srgbClr val="FFFFFF"/>
                  </a:solidFill>
                </a:rPr>
                <a:t>traffic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hteck 97"/>
            <p:cNvSpPr/>
            <p:nvPr/>
          </p:nvSpPr>
          <p:spPr>
            <a:xfrm>
              <a:off x="2555776" y="1285385"/>
              <a:ext cx="1052137" cy="409975"/>
            </a:xfrm>
            <a:prstGeom prst="rect">
              <a:avLst/>
            </a:prstGeom>
            <a:noFill/>
          </p:spPr>
          <p:txBody>
            <a:bodyPr wrap="none" lIns="36000" tIns="36000" rIns="36000" bIns="3600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&gt;10 Gbps</a:t>
              </a:r>
              <a:b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>
                  <a:solidFill>
                    <a:srgbClr val="FFFFFF"/>
                  </a:solidFill>
                </a:rPr>
                <a:t>peak data </a:t>
              </a:r>
              <a:r>
                <a:rPr lang="en-US" sz="1100" dirty="0" smtClean="0">
                  <a:solidFill>
                    <a:srgbClr val="FFFFFF"/>
                  </a:solidFill>
                </a:rPr>
                <a:t>rates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7" name="Rechteck 11"/>
          <p:cNvSpPr/>
          <p:nvPr/>
        </p:nvSpPr>
        <p:spPr>
          <a:xfrm>
            <a:off x="4504210" y="2603316"/>
            <a:ext cx="537151" cy="364017"/>
          </a:xfrm>
          <a:custGeom>
            <a:avLst/>
            <a:gdLst/>
            <a:ahLst/>
            <a:cxnLst/>
            <a:rect l="l" t="t" r="r" b="b"/>
            <a:pathLst>
              <a:path w="4538080" h="3075372">
                <a:moveTo>
                  <a:pt x="4398729" y="1529224"/>
                </a:moveTo>
                <a:lnTo>
                  <a:pt x="4398729" y="1537686"/>
                </a:lnTo>
                <a:lnTo>
                  <a:pt x="4415642" y="1537686"/>
                </a:lnTo>
                <a:cubicBezTo>
                  <a:pt x="4415643" y="1534865"/>
                  <a:pt x="4415644" y="1532044"/>
                  <a:pt x="4415645" y="1529224"/>
                </a:cubicBezTo>
                <a:close/>
                <a:moveTo>
                  <a:pt x="1739991" y="69689"/>
                </a:moveTo>
                <a:lnTo>
                  <a:pt x="1740001" y="403940"/>
                </a:lnTo>
                <a:lnTo>
                  <a:pt x="601858" y="401834"/>
                </a:lnTo>
                <a:lnTo>
                  <a:pt x="505257" y="1251670"/>
                </a:lnTo>
                <a:cubicBezTo>
                  <a:pt x="643262" y="1178758"/>
                  <a:pt x="1087633" y="1113611"/>
                  <a:pt x="1367148" y="1244298"/>
                </a:cubicBezTo>
                <a:cubicBezTo>
                  <a:pt x="1607280" y="1356573"/>
                  <a:pt x="1860040" y="1568330"/>
                  <a:pt x="1843545" y="2111085"/>
                </a:cubicBezTo>
                <a:cubicBezTo>
                  <a:pt x="1831552" y="2432117"/>
                  <a:pt x="1677247" y="2823395"/>
                  <a:pt x="1212870" y="2992432"/>
                </a:cubicBezTo>
                <a:cubicBezTo>
                  <a:pt x="715420" y="3144374"/>
                  <a:pt x="261146" y="3030107"/>
                  <a:pt x="0" y="2960640"/>
                </a:cubicBezTo>
                <a:lnTo>
                  <a:pt x="83369" y="2660864"/>
                </a:lnTo>
                <a:cubicBezTo>
                  <a:pt x="380366" y="2721348"/>
                  <a:pt x="928352" y="2838777"/>
                  <a:pt x="1275862" y="2547631"/>
                </a:cubicBezTo>
                <a:cubicBezTo>
                  <a:pt x="1481924" y="2374992"/>
                  <a:pt x="1567358" y="1819934"/>
                  <a:pt x="1236872" y="1574169"/>
                </a:cubicBezTo>
                <a:cubicBezTo>
                  <a:pt x="1094512" y="1482557"/>
                  <a:pt x="757256" y="1382545"/>
                  <a:pt x="374572" y="1608639"/>
                </a:cubicBezTo>
                <a:lnTo>
                  <a:pt x="163029" y="1455561"/>
                </a:lnTo>
                <a:cubicBezTo>
                  <a:pt x="213280" y="1061216"/>
                  <a:pt x="282353" y="466098"/>
                  <a:pt x="332604" y="71752"/>
                </a:cubicBezTo>
                <a:close/>
                <a:moveTo>
                  <a:pt x="3475797" y="314"/>
                </a:moveTo>
                <a:cubicBezTo>
                  <a:pt x="3909154" y="-6922"/>
                  <a:pt x="4209358" y="111487"/>
                  <a:pt x="4483216" y="317860"/>
                </a:cubicBezTo>
                <a:lnTo>
                  <a:pt x="4288773" y="592010"/>
                </a:lnTo>
                <a:cubicBezTo>
                  <a:pt x="4006143" y="423280"/>
                  <a:pt x="3571930" y="238091"/>
                  <a:pt x="3132512" y="448478"/>
                </a:cubicBezTo>
                <a:cubicBezTo>
                  <a:pt x="2830794" y="592936"/>
                  <a:pt x="2605096" y="1003140"/>
                  <a:pt x="2637798" y="1642008"/>
                </a:cubicBezTo>
                <a:cubicBezTo>
                  <a:pt x="2636349" y="2131399"/>
                  <a:pt x="2839751" y="2439414"/>
                  <a:pt x="3062911" y="2599910"/>
                </a:cubicBezTo>
                <a:cubicBezTo>
                  <a:pt x="3316487" y="2767510"/>
                  <a:pt x="3854186" y="2747171"/>
                  <a:pt x="4159256" y="2647605"/>
                </a:cubicBezTo>
                <a:lnTo>
                  <a:pt x="4159256" y="1782918"/>
                </a:lnTo>
                <a:lnTo>
                  <a:pt x="3630104" y="1782918"/>
                </a:lnTo>
                <a:lnTo>
                  <a:pt x="3630104" y="1440407"/>
                </a:lnTo>
                <a:lnTo>
                  <a:pt x="4538080" y="1440407"/>
                </a:lnTo>
                <a:lnTo>
                  <a:pt x="4538080" y="2896080"/>
                </a:lnTo>
                <a:cubicBezTo>
                  <a:pt x="4401063" y="2964787"/>
                  <a:pt x="3813618" y="3148499"/>
                  <a:pt x="3204533" y="3043853"/>
                </a:cubicBezTo>
                <a:cubicBezTo>
                  <a:pt x="2805207" y="2966477"/>
                  <a:pt x="2183888" y="2609598"/>
                  <a:pt x="2224551" y="1450219"/>
                </a:cubicBezTo>
                <a:cubicBezTo>
                  <a:pt x="2257980" y="612071"/>
                  <a:pt x="2657595" y="36516"/>
                  <a:pt x="3475797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5214" tIns="113400" rIns="115214" bIns="113400" spcCol="0" rtlCol="0" anchor="t" anchorCtr="0"/>
          <a:lstStyle/>
          <a:p>
            <a:pPr algn="ctr" defTabSz="457200"/>
            <a:endParaRPr lang="en-US" dirty="0">
              <a:solidFill>
                <a:srgbClr val="A9BCC6"/>
              </a:solidFill>
            </a:endParaRPr>
          </a:p>
        </p:txBody>
      </p:sp>
      <p:sp>
        <p:nvSpPr>
          <p:cNvPr id="44" name="Rad 43"/>
          <p:cNvSpPr/>
          <p:nvPr/>
        </p:nvSpPr>
        <p:spPr>
          <a:xfrm>
            <a:off x="4339663" y="2354581"/>
            <a:ext cx="852541" cy="852541"/>
          </a:xfrm>
          <a:prstGeom prst="donut">
            <a:avLst>
              <a:gd name="adj" fmla="val 3046"/>
            </a:avLst>
          </a:prstGeom>
          <a:solidFill>
            <a:schemeClr val="accent5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200"/>
            <a:endParaRPr lang="en-US" dirty="0" smtClean="0">
              <a:solidFill>
                <a:srgbClr val="A8BBC0"/>
              </a:solidFill>
            </a:endParaRPr>
          </a:p>
        </p:txBody>
      </p:sp>
      <p:grpSp>
        <p:nvGrpSpPr>
          <p:cNvPr id="2" name="Gruppieren 5"/>
          <p:cNvGrpSpPr/>
          <p:nvPr/>
        </p:nvGrpSpPr>
        <p:grpSpPr>
          <a:xfrm>
            <a:off x="3413217" y="1371507"/>
            <a:ext cx="2707700" cy="2208355"/>
            <a:chOff x="3413217" y="1371507"/>
            <a:chExt cx="2707700" cy="2208355"/>
          </a:xfrm>
        </p:grpSpPr>
        <p:grpSp>
          <p:nvGrpSpPr>
            <p:cNvPr id="4" name="Gruppieren 3"/>
            <p:cNvGrpSpPr/>
            <p:nvPr/>
          </p:nvGrpSpPr>
          <p:grpSpPr>
            <a:xfrm>
              <a:off x="3413217" y="1371507"/>
              <a:ext cx="2707700" cy="2199942"/>
              <a:chOff x="3413217" y="1371507"/>
              <a:chExt cx="2707700" cy="2199942"/>
            </a:xfrm>
          </p:grpSpPr>
          <p:sp>
            <p:nvSpPr>
              <p:cNvPr id="45" name="Freeform 8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3413217" y="2568533"/>
                <a:ext cx="1315743" cy="1002916"/>
              </a:xfrm>
              <a:custGeom>
                <a:avLst/>
                <a:gdLst/>
                <a:ahLst/>
                <a:cxnLst/>
                <a:rect l="l" t="t" r="r" b="b"/>
                <a:pathLst>
                  <a:path w="1315743" h="1002916">
                    <a:moveTo>
                      <a:pt x="725639" y="1939"/>
                    </a:moveTo>
                    <a:cubicBezTo>
                      <a:pt x="747194" y="5173"/>
                      <a:pt x="768330" y="12478"/>
                      <a:pt x="787794" y="24044"/>
                    </a:cubicBezTo>
                    <a:cubicBezTo>
                      <a:pt x="787794" y="24044"/>
                      <a:pt x="787794" y="24044"/>
                      <a:pt x="938831" y="115314"/>
                    </a:cubicBezTo>
                    <a:cubicBezTo>
                      <a:pt x="930376" y="146609"/>
                      <a:pt x="926446" y="179496"/>
                      <a:pt x="926446" y="213301"/>
                    </a:cubicBezTo>
                    <a:cubicBezTo>
                      <a:pt x="926446" y="436338"/>
                      <a:pt x="1097499" y="619419"/>
                      <a:pt x="1315743" y="636338"/>
                    </a:cubicBezTo>
                    <a:lnTo>
                      <a:pt x="1315743" y="837336"/>
                    </a:lnTo>
                    <a:cubicBezTo>
                      <a:pt x="1315743" y="927431"/>
                      <a:pt x="1242755" y="1002916"/>
                      <a:pt x="1150303" y="1002916"/>
                    </a:cubicBezTo>
                    <a:cubicBezTo>
                      <a:pt x="1150303" y="1002916"/>
                      <a:pt x="1150303" y="1002916"/>
                      <a:pt x="96837" y="1002916"/>
                    </a:cubicBezTo>
                    <a:cubicBezTo>
                      <a:pt x="6818" y="1002916"/>
                      <a:pt x="-27244" y="942041"/>
                      <a:pt x="23848" y="866556"/>
                    </a:cubicBezTo>
                    <a:cubicBezTo>
                      <a:pt x="23848" y="866556"/>
                      <a:pt x="23848" y="866556"/>
                      <a:pt x="554231" y="77614"/>
                    </a:cubicBezTo>
                    <a:cubicBezTo>
                      <a:pt x="592550" y="19174"/>
                      <a:pt x="660976" y="-7763"/>
                      <a:pt x="725639" y="19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dash"/>
              </a:ln>
              <a:effectLst/>
            </p:spPr>
            <p:txBody>
              <a:bodyPr lIns="71424" tIns="37140" rIns="71424" bIns="37140" anchor="ctr"/>
              <a:lstStyle/>
              <a:p>
                <a:pPr algn="ctr" defTabSz="60472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00" dirty="0">
                  <a:solidFill>
                    <a:srgbClr val="00C9FF"/>
                  </a:solidFill>
                </a:endParaRPr>
              </a:p>
            </p:txBody>
          </p:sp>
          <p:sp>
            <p:nvSpPr>
              <p:cNvPr id="48" name="Freeform 9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4158490" y="1371507"/>
                <a:ext cx="1215843" cy="1269539"/>
              </a:xfrm>
              <a:custGeom>
                <a:avLst/>
                <a:gdLst/>
                <a:ahLst/>
                <a:cxnLst/>
                <a:rect l="l" t="t" r="r" b="b"/>
                <a:pathLst>
                  <a:path w="1215843" h="1269539">
                    <a:moveTo>
                      <a:pt x="606706" y="0"/>
                    </a:moveTo>
                    <a:cubicBezTo>
                      <a:pt x="640162" y="0"/>
                      <a:pt x="673618" y="22120"/>
                      <a:pt x="699167" y="66362"/>
                    </a:cubicBezTo>
                    <a:cubicBezTo>
                      <a:pt x="699167" y="66362"/>
                      <a:pt x="699167" y="66362"/>
                      <a:pt x="1188239" y="916938"/>
                    </a:cubicBezTo>
                    <a:cubicBezTo>
                      <a:pt x="1239336" y="1005421"/>
                      <a:pt x="1217437" y="1122447"/>
                      <a:pt x="1139575" y="1176678"/>
                    </a:cubicBezTo>
                    <a:cubicBezTo>
                      <a:pt x="1139575" y="1176678"/>
                      <a:pt x="1139575" y="1176678"/>
                      <a:pt x="1009001" y="1269539"/>
                    </a:cubicBezTo>
                    <a:cubicBezTo>
                      <a:pt x="952366" y="1102707"/>
                      <a:pt x="794061" y="983515"/>
                      <a:pt x="607922" y="983515"/>
                    </a:cubicBezTo>
                    <a:cubicBezTo>
                      <a:pt x="421783" y="983515"/>
                      <a:pt x="263478" y="1102707"/>
                      <a:pt x="206844" y="1269539"/>
                    </a:cubicBezTo>
                    <a:lnTo>
                      <a:pt x="76269" y="1176678"/>
                    </a:lnTo>
                    <a:cubicBezTo>
                      <a:pt x="-1593" y="1122447"/>
                      <a:pt x="-23492" y="1005421"/>
                      <a:pt x="27605" y="916938"/>
                    </a:cubicBezTo>
                    <a:cubicBezTo>
                      <a:pt x="27605" y="916938"/>
                      <a:pt x="27605" y="916938"/>
                      <a:pt x="514244" y="66362"/>
                    </a:cubicBezTo>
                    <a:cubicBezTo>
                      <a:pt x="539793" y="22120"/>
                      <a:pt x="573249" y="0"/>
                      <a:pt x="6067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dash"/>
              </a:ln>
              <a:effectLst/>
            </p:spPr>
            <p:txBody>
              <a:bodyPr lIns="71424" tIns="37140" rIns="71424" bIns="37140" anchor="ctr"/>
              <a:lstStyle/>
              <a:p>
                <a:pPr algn="ctr" defTabSz="60472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00" dirty="0">
                  <a:solidFill>
                    <a:srgbClr val="00C9FF"/>
                  </a:solidFill>
                </a:endParaRPr>
              </a:p>
            </p:txBody>
          </p:sp>
          <p:sp>
            <p:nvSpPr>
              <p:cNvPr id="54" name="Freeform 7">
                <a:hlinkClick r:id="" action="ppaction://noaction"/>
              </p:cNvPr>
              <p:cNvSpPr>
                <a:spLocks/>
              </p:cNvSpPr>
              <p:nvPr/>
            </p:nvSpPr>
            <p:spPr bwMode="auto">
              <a:xfrm>
                <a:off x="4788093" y="2568533"/>
                <a:ext cx="1332824" cy="1002916"/>
              </a:xfrm>
              <a:custGeom>
                <a:avLst/>
                <a:gdLst/>
                <a:ahLst/>
                <a:cxnLst/>
                <a:rect l="l" t="t" r="r" b="b"/>
                <a:pathLst>
                  <a:path w="1332824" h="1002916">
                    <a:moveTo>
                      <a:pt x="604725" y="1939"/>
                    </a:moveTo>
                    <a:cubicBezTo>
                      <a:pt x="669391" y="-7763"/>
                      <a:pt x="737820" y="19174"/>
                      <a:pt x="776140" y="77614"/>
                    </a:cubicBezTo>
                    <a:cubicBezTo>
                      <a:pt x="776140" y="77614"/>
                      <a:pt x="776140" y="77614"/>
                      <a:pt x="1308976" y="866556"/>
                    </a:cubicBezTo>
                    <a:cubicBezTo>
                      <a:pt x="1360070" y="942041"/>
                      <a:pt x="1326008" y="1002916"/>
                      <a:pt x="1235985" y="1002916"/>
                    </a:cubicBezTo>
                    <a:cubicBezTo>
                      <a:pt x="1235985" y="1002916"/>
                      <a:pt x="1235985" y="1002916"/>
                      <a:pt x="165447" y="1002916"/>
                    </a:cubicBezTo>
                    <a:cubicBezTo>
                      <a:pt x="75425" y="1002916"/>
                      <a:pt x="0" y="927431"/>
                      <a:pt x="0" y="837336"/>
                    </a:cubicBezTo>
                    <a:cubicBezTo>
                      <a:pt x="0" y="837336"/>
                      <a:pt x="0" y="837336"/>
                      <a:pt x="0" y="637928"/>
                    </a:cubicBezTo>
                    <a:cubicBezTo>
                      <a:pt x="225655" y="628235"/>
                      <a:pt x="405066" y="441723"/>
                      <a:pt x="405066" y="213301"/>
                    </a:cubicBezTo>
                    <a:cubicBezTo>
                      <a:pt x="405066" y="179557"/>
                      <a:pt x="401151" y="146727"/>
                      <a:pt x="392733" y="115481"/>
                    </a:cubicBezTo>
                    <a:lnTo>
                      <a:pt x="542568" y="24044"/>
                    </a:lnTo>
                    <a:cubicBezTo>
                      <a:pt x="562033" y="12478"/>
                      <a:pt x="583170" y="5173"/>
                      <a:pt x="604725" y="19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prstDash val="solid"/>
              </a:ln>
              <a:effectLst/>
            </p:spPr>
            <p:txBody>
              <a:bodyPr lIns="71424" tIns="37140" rIns="71424" bIns="37140" anchor="ctr"/>
              <a:lstStyle/>
              <a:p>
                <a:pPr algn="ctr" defTabSz="60472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00" dirty="0">
                  <a:solidFill>
                    <a:srgbClr val="00C9FF"/>
                  </a:solidFill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3462538" y="1495729"/>
              <a:ext cx="2597519" cy="2084133"/>
              <a:chOff x="3462538" y="1495729"/>
              <a:chExt cx="2597519" cy="2084133"/>
            </a:xfrm>
          </p:grpSpPr>
          <p:sp>
            <p:nvSpPr>
              <p:cNvPr id="46" name="TextBox 5"/>
              <p:cNvSpPr txBox="1"/>
              <p:nvPr/>
            </p:nvSpPr>
            <p:spPr>
              <a:xfrm>
                <a:off x="3462538" y="3038239"/>
                <a:ext cx="1170513" cy="541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Massive</a:t>
                </a:r>
                <a:r>
                  <a:rPr lang="en-US" sz="1200" dirty="0">
                    <a:solidFill>
                      <a:srgbClr val="124191"/>
                    </a:solidFill>
                    <a:latin typeface="Nokia Pure Headline Light"/>
                  </a:rPr>
                  <a:t/>
                </a:r>
                <a:br>
                  <a:rPr lang="en-US" sz="1200" dirty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machine type </a:t>
                </a:r>
                <a:r>
                  <a:rPr lang="en-US" sz="1200" dirty="0">
                    <a:solidFill>
                      <a:srgbClr val="124191"/>
                    </a:solidFill>
                    <a:latin typeface="Nokia Pure Headline Light"/>
                  </a:rPr>
                  <a:t/>
                </a:r>
                <a:br>
                  <a:rPr lang="en-US" sz="1200" dirty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>
                    <a:solidFill>
                      <a:srgbClr val="124191"/>
                    </a:solidFill>
                    <a:latin typeface="Nokia Pure Headline Light"/>
                  </a:rPr>
                  <a:t>communication</a:t>
                </a:r>
              </a:p>
            </p:txBody>
          </p:sp>
          <p:grpSp>
            <p:nvGrpSpPr>
              <p:cNvPr id="6" name="Gruppieren 51"/>
              <p:cNvGrpSpPr>
                <a:grpSpLocks noChangeAspect="1"/>
              </p:cNvGrpSpPr>
              <p:nvPr/>
            </p:nvGrpSpPr>
            <p:grpSpPr>
              <a:xfrm flipH="1">
                <a:off x="4634033" y="1495729"/>
                <a:ext cx="255583" cy="324000"/>
                <a:chOff x="1558522" y="2308529"/>
                <a:chExt cx="479271" cy="607561"/>
              </a:xfrm>
              <a:solidFill>
                <a:schemeClr val="tx1"/>
              </a:solidFill>
            </p:grpSpPr>
            <p:sp>
              <p:nvSpPr>
                <p:cNvPr id="58" name="Freeform 79"/>
                <p:cNvSpPr>
                  <a:spLocks noEditPoints="1"/>
                </p:cNvSpPr>
                <p:nvPr/>
              </p:nvSpPr>
              <p:spPr bwMode="auto">
                <a:xfrm>
                  <a:off x="1684392" y="2308529"/>
                  <a:ext cx="232374" cy="232374"/>
                </a:xfrm>
                <a:custGeom>
                  <a:avLst/>
                  <a:gdLst>
                    <a:gd name="T0" fmla="*/ 68 w 135"/>
                    <a:gd name="T1" fmla="*/ 135 h 135"/>
                    <a:gd name="T2" fmla="*/ 0 w 135"/>
                    <a:gd name="T3" fmla="*/ 67 h 135"/>
                    <a:gd name="T4" fmla="*/ 68 w 135"/>
                    <a:gd name="T5" fmla="*/ 0 h 135"/>
                    <a:gd name="T6" fmla="*/ 135 w 135"/>
                    <a:gd name="T7" fmla="*/ 67 h 135"/>
                    <a:gd name="T8" fmla="*/ 68 w 135"/>
                    <a:gd name="T9" fmla="*/ 135 h 135"/>
                    <a:gd name="T10" fmla="*/ 68 w 135"/>
                    <a:gd name="T11" fmla="*/ 21 h 135"/>
                    <a:gd name="T12" fmla="*/ 22 w 135"/>
                    <a:gd name="T13" fmla="*/ 67 h 135"/>
                    <a:gd name="T14" fmla="*/ 68 w 135"/>
                    <a:gd name="T15" fmla="*/ 114 h 135"/>
                    <a:gd name="T16" fmla="*/ 114 w 135"/>
                    <a:gd name="T17" fmla="*/ 67 h 135"/>
                    <a:gd name="T18" fmla="*/ 68 w 135"/>
                    <a:gd name="T19" fmla="*/ 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5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5"/>
                        <a:pt x="105" y="135"/>
                        <a:pt x="68" y="135"/>
                      </a:cubicBezTo>
                      <a:close/>
                      <a:moveTo>
                        <a:pt x="68" y="21"/>
                      </a:moveTo>
                      <a:cubicBezTo>
                        <a:pt x="42" y="21"/>
                        <a:pt x="22" y="42"/>
                        <a:pt x="22" y="67"/>
                      </a:cubicBezTo>
                      <a:cubicBezTo>
                        <a:pt x="22" y="93"/>
                        <a:pt x="42" y="114"/>
                        <a:pt x="68" y="114"/>
                      </a:cubicBezTo>
                      <a:cubicBezTo>
                        <a:pt x="93" y="114"/>
                        <a:pt x="114" y="93"/>
                        <a:pt x="114" y="67"/>
                      </a:cubicBezTo>
                      <a:cubicBezTo>
                        <a:pt x="114" y="42"/>
                        <a:pt x="93" y="21"/>
                        <a:pt x="6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00C9FF"/>
                    </a:solidFill>
                    <a:latin typeface="Nokia Pure Text Light" panose="020B0304040602060303" pitchFamily="34" charset="0"/>
                  </a:endParaRPr>
                </a:p>
              </p:txBody>
            </p:sp>
            <p:sp>
              <p:nvSpPr>
                <p:cNvPr id="60" name="Freeform 80"/>
                <p:cNvSpPr>
                  <a:spLocks noEditPoints="1"/>
                </p:cNvSpPr>
                <p:nvPr/>
              </p:nvSpPr>
              <p:spPr bwMode="auto">
                <a:xfrm>
                  <a:off x="1558522" y="2550587"/>
                  <a:ext cx="479271" cy="365503"/>
                </a:xfrm>
                <a:custGeom>
                  <a:avLst/>
                  <a:gdLst>
                    <a:gd name="T0" fmla="*/ 219 w 279"/>
                    <a:gd name="T1" fmla="*/ 213 h 213"/>
                    <a:gd name="T2" fmla="*/ 60 w 279"/>
                    <a:gd name="T3" fmla="*/ 213 h 213"/>
                    <a:gd name="T4" fmla="*/ 50 w 279"/>
                    <a:gd name="T5" fmla="*/ 202 h 213"/>
                    <a:gd name="T6" fmla="*/ 50 w 279"/>
                    <a:gd name="T7" fmla="*/ 140 h 213"/>
                    <a:gd name="T8" fmla="*/ 11 w 279"/>
                    <a:gd name="T9" fmla="*/ 140 h 213"/>
                    <a:gd name="T10" fmla="*/ 0 w 279"/>
                    <a:gd name="T11" fmla="*/ 129 h 213"/>
                    <a:gd name="T12" fmla="*/ 0 w 279"/>
                    <a:gd name="T13" fmla="*/ 44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5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9 w 279"/>
                    <a:gd name="T37" fmla="*/ 129 h 213"/>
                    <a:gd name="T38" fmla="*/ 269 w 279"/>
                    <a:gd name="T39" fmla="*/ 140 h 213"/>
                    <a:gd name="T40" fmla="*/ 230 w 279"/>
                    <a:gd name="T41" fmla="*/ 140 h 213"/>
                    <a:gd name="T42" fmla="*/ 230 w 279"/>
                    <a:gd name="T43" fmla="*/ 202 h 213"/>
                    <a:gd name="T44" fmla="*/ 219 w 279"/>
                    <a:gd name="T45" fmla="*/ 213 h 213"/>
                    <a:gd name="T46" fmla="*/ 71 w 279"/>
                    <a:gd name="T47" fmla="*/ 192 h 213"/>
                    <a:gd name="T48" fmla="*/ 208 w 279"/>
                    <a:gd name="T49" fmla="*/ 192 h 213"/>
                    <a:gd name="T50" fmla="*/ 208 w 279"/>
                    <a:gd name="T51" fmla="*/ 91 h 213"/>
                    <a:gd name="T52" fmla="*/ 219 w 279"/>
                    <a:gd name="T53" fmla="*/ 80 h 213"/>
                    <a:gd name="T54" fmla="*/ 230 w 279"/>
                    <a:gd name="T55" fmla="*/ 91 h 213"/>
                    <a:gd name="T56" fmla="*/ 230 w 279"/>
                    <a:gd name="T57" fmla="*/ 118 h 213"/>
                    <a:gd name="T58" fmla="*/ 258 w 279"/>
                    <a:gd name="T59" fmla="*/ 118 h 213"/>
                    <a:gd name="T60" fmla="*/ 258 w 279"/>
                    <a:gd name="T61" fmla="*/ 44 h 213"/>
                    <a:gd name="T62" fmla="*/ 244 w 279"/>
                    <a:gd name="T63" fmla="*/ 30 h 213"/>
                    <a:gd name="T64" fmla="*/ 240 w 279"/>
                    <a:gd name="T65" fmla="*/ 30 h 213"/>
                    <a:gd name="T66" fmla="*/ 239 w 279"/>
                    <a:gd name="T67" fmla="*/ 29 h 213"/>
                    <a:gd name="T68" fmla="*/ 184 w 279"/>
                    <a:gd name="T69" fmla="*/ 23 h 213"/>
                    <a:gd name="T70" fmla="*/ 139 w 279"/>
                    <a:gd name="T71" fmla="*/ 58 h 213"/>
                    <a:gd name="T72" fmla="*/ 93 w 279"/>
                    <a:gd name="T73" fmla="*/ 23 h 213"/>
                    <a:gd name="T74" fmla="*/ 40 w 279"/>
                    <a:gd name="T75" fmla="*/ 29 h 213"/>
                    <a:gd name="T76" fmla="*/ 39 w 279"/>
                    <a:gd name="T77" fmla="*/ 30 h 213"/>
                    <a:gd name="T78" fmla="*/ 35 w 279"/>
                    <a:gd name="T79" fmla="*/ 30 h 213"/>
                    <a:gd name="T80" fmla="*/ 21 w 279"/>
                    <a:gd name="T81" fmla="*/ 44 h 213"/>
                    <a:gd name="T82" fmla="*/ 21 w 279"/>
                    <a:gd name="T83" fmla="*/ 118 h 213"/>
                    <a:gd name="T84" fmla="*/ 60 w 279"/>
                    <a:gd name="T85" fmla="*/ 118 h 213"/>
                    <a:gd name="T86" fmla="*/ 71 w 279"/>
                    <a:gd name="T87" fmla="*/ 129 h 213"/>
                    <a:gd name="T88" fmla="*/ 71 w 279"/>
                    <a:gd name="T89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9" h="213">
                      <a:moveTo>
                        <a:pt x="219" y="213"/>
                      </a:moveTo>
                      <a:cubicBezTo>
                        <a:pt x="60" y="213"/>
                        <a:pt x="60" y="213"/>
                        <a:pt x="60" y="213"/>
                      </a:cubicBezTo>
                      <a:cubicBezTo>
                        <a:pt x="54" y="213"/>
                        <a:pt x="50" y="208"/>
                        <a:pt x="50" y="202"/>
                      </a:cubicBezTo>
                      <a:cubicBezTo>
                        <a:pt x="50" y="140"/>
                        <a:pt x="50" y="140"/>
                        <a:pt x="50" y="140"/>
                      </a:cubicBezTo>
                      <a:cubicBezTo>
                        <a:pt x="11" y="140"/>
                        <a:pt x="11" y="140"/>
                        <a:pt x="11" y="140"/>
                      </a:cubicBezTo>
                      <a:cubicBezTo>
                        <a:pt x="5" y="140"/>
                        <a:pt x="0" y="135"/>
                        <a:pt x="0" y="12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2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5" y="25"/>
                        <a:pt x="165" y="11"/>
                      </a:cubicBezTo>
                      <a:cubicBezTo>
                        <a:pt x="165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79" y="135"/>
                        <a:pt x="274" y="140"/>
                        <a:pt x="269" y="140"/>
                      </a:cubicBezTo>
                      <a:cubicBezTo>
                        <a:pt x="230" y="140"/>
                        <a:pt x="230" y="140"/>
                        <a:pt x="230" y="140"/>
                      </a:cubicBezTo>
                      <a:cubicBezTo>
                        <a:pt x="230" y="202"/>
                        <a:pt x="230" y="202"/>
                        <a:pt x="230" y="202"/>
                      </a:cubicBezTo>
                      <a:cubicBezTo>
                        <a:pt x="230" y="208"/>
                        <a:pt x="225" y="213"/>
                        <a:pt x="219" y="213"/>
                      </a:cubicBezTo>
                      <a:close/>
                      <a:moveTo>
                        <a:pt x="71" y="192"/>
                      </a:moveTo>
                      <a:cubicBezTo>
                        <a:pt x="208" y="192"/>
                        <a:pt x="208" y="192"/>
                        <a:pt x="208" y="192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30" y="85"/>
                        <a:pt x="230" y="91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58" y="118"/>
                        <a:pt x="258" y="118"/>
                        <a:pt x="258" y="11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1" y="58"/>
                        <a:pt x="139" y="58"/>
                      </a:cubicBezTo>
                      <a:cubicBezTo>
                        <a:pt x="117" y="58"/>
                        <a:pt x="99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8" y="30"/>
                        <a:pt x="21" y="36"/>
                        <a:pt x="21" y="44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6" y="118"/>
                        <a:pt x="71" y="123"/>
                        <a:pt x="71" y="129"/>
                      </a:cubicBezTo>
                      <a:lnTo>
                        <a:pt x="71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00C9FF"/>
                    </a:solidFill>
                    <a:latin typeface="Nokia Pure Text Light" panose="020B0304040602060303" pitchFamily="34" charset="0"/>
                  </a:endParaRPr>
                </a:p>
              </p:txBody>
            </p:sp>
            <p:sp>
              <p:nvSpPr>
                <p:cNvPr id="61" name="Freeform 81"/>
                <p:cNvSpPr>
                  <a:spLocks/>
                </p:cNvSpPr>
                <p:nvPr/>
              </p:nvSpPr>
              <p:spPr bwMode="auto">
                <a:xfrm>
                  <a:off x="1646151" y="2686144"/>
                  <a:ext cx="36308" cy="104083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00C9FF"/>
                    </a:solidFill>
                    <a:latin typeface="Nokia Pure Text Light" panose="020B0304040602060303" pitchFamily="34" charset="0"/>
                  </a:endParaRPr>
                </a:p>
              </p:txBody>
            </p:sp>
          </p:grpSp>
          <p:sp>
            <p:nvSpPr>
              <p:cNvPr id="53" name="TextBox 5"/>
              <p:cNvSpPr txBox="1"/>
              <p:nvPr/>
            </p:nvSpPr>
            <p:spPr>
              <a:xfrm>
                <a:off x="4324623" y="1835359"/>
                <a:ext cx="883575" cy="541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Enhanced</a:t>
                </a:r>
                <a:b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Mobile</a:t>
                </a:r>
                <a:b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Broadband</a:t>
                </a:r>
                <a:endParaRPr lang="en-US" sz="1200" dirty="0">
                  <a:solidFill>
                    <a:srgbClr val="124191"/>
                  </a:solidFill>
                  <a:latin typeface="Nokia Pure Headline Light"/>
                </a:endParaRPr>
              </a:p>
            </p:txBody>
          </p:sp>
          <p:sp>
            <p:nvSpPr>
              <p:cNvPr id="55" name="TextBox 5"/>
              <p:cNvSpPr txBox="1"/>
              <p:nvPr/>
            </p:nvSpPr>
            <p:spPr>
              <a:xfrm>
                <a:off x="4889545" y="3038239"/>
                <a:ext cx="1170512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Ultra Reliable</a:t>
                </a:r>
                <a:b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Low Latency </a:t>
                </a:r>
                <a:b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</a:br>
                <a:r>
                  <a:rPr lang="en-US" sz="1200" dirty="0" smtClean="0">
                    <a:solidFill>
                      <a:srgbClr val="124191"/>
                    </a:solidFill>
                    <a:latin typeface="Nokia Pure Headline Light"/>
                  </a:rPr>
                  <a:t>communication</a:t>
                </a:r>
                <a:endParaRPr lang="en-US" sz="1200" dirty="0">
                  <a:solidFill>
                    <a:srgbClr val="124191"/>
                  </a:solidFill>
                  <a:latin typeface="Nokia Pure Headline Light"/>
                </a:endParaRPr>
              </a:p>
            </p:txBody>
          </p:sp>
          <p:sp>
            <p:nvSpPr>
              <p:cNvPr id="56" name="Rad 4"/>
              <p:cNvSpPr>
                <a:spLocks noChangeAspect="1"/>
              </p:cNvSpPr>
              <p:nvPr/>
            </p:nvSpPr>
            <p:spPr>
              <a:xfrm flipH="1">
                <a:off x="5252089" y="2677803"/>
                <a:ext cx="335957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2548784" h="2458091">
                    <a:moveTo>
                      <a:pt x="1002169" y="1706835"/>
                    </a:moveTo>
                    <a:lnTo>
                      <a:pt x="1138354" y="1706835"/>
                    </a:lnTo>
                    <a:cubicBezTo>
                      <a:pt x="1138354" y="1883129"/>
                      <a:pt x="1281268" y="2026043"/>
                      <a:pt x="1457562" y="2026043"/>
                    </a:cubicBezTo>
                    <a:cubicBezTo>
                      <a:pt x="1633856" y="2026043"/>
                      <a:pt x="1776770" y="1883129"/>
                      <a:pt x="1776770" y="1706835"/>
                    </a:cubicBezTo>
                    <a:lnTo>
                      <a:pt x="1916475" y="1706835"/>
                    </a:lnTo>
                    <a:lnTo>
                      <a:pt x="1916475" y="2062047"/>
                    </a:lnTo>
                    <a:lnTo>
                      <a:pt x="2188744" y="2062047"/>
                    </a:lnTo>
                    <a:lnTo>
                      <a:pt x="2188744" y="2458091"/>
                    </a:lnTo>
                    <a:lnTo>
                      <a:pt x="729900" y="2458091"/>
                    </a:lnTo>
                    <a:lnTo>
                      <a:pt x="729900" y="2062047"/>
                    </a:lnTo>
                    <a:lnTo>
                      <a:pt x="1002169" y="2062047"/>
                    </a:lnTo>
                    <a:close/>
                    <a:moveTo>
                      <a:pt x="1457542" y="1655906"/>
                    </a:moveTo>
                    <a:cubicBezTo>
                      <a:pt x="1485669" y="1655906"/>
                      <a:pt x="1508471" y="1678708"/>
                      <a:pt x="1508471" y="1706835"/>
                    </a:cubicBezTo>
                    <a:cubicBezTo>
                      <a:pt x="1508471" y="1734962"/>
                      <a:pt x="1485669" y="1757764"/>
                      <a:pt x="1457542" y="1757764"/>
                    </a:cubicBezTo>
                    <a:cubicBezTo>
                      <a:pt x="1429415" y="1757764"/>
                      <a:pt x="1406613" y="1734962"/>
                      <a:pt x="1406613" y="1706835"/>
                    </a:cubicBezTo>
                    <a:cubicBezTo>
                      <a:pt x="1406613" y="1678708"/>
                      <a:pt x="1429415" y="1655906"/>
                      <a:pt x="1457542" y="1655906"/>
                    </a:cubicBezTo>
                    <a:close/>
                    <a:moveTo>
                      <a:pt x="1457562" y="1552386"/>
                    </a:moveTo>
                    <a:cubicBezTo>
                      <a:pt x="1372262" y="1552386"/>
                      <a:pt x="1303113" y="1621535"/>
                      <a:pt x="1303113" y="1706835"/>
                    </a:cubicBezTo>
                    <a:cubicBezTo>
                      <a:pt x="1303113" y="1792135"/>
                      <a:pt x="1372262" y="1861284"/>
                      <a:pt x="1457562" y="1861284"/>
                    </a:cubicBezTo>
                    <a:cubicBezTo>
                      <a:pt x="1542862" y="1861284"/>
                      <a:pt x="1612011" y="1792135"/>
                      <a:pt x="1612011" y="1706835"/>
                    </a:cubicBezTo>
                    <a:cubicBezTo>
                      <a:pt x="1612011" y="1621535"/>
                      <a:pt x="1542862" y="1552386"/>
                      <a:pt x="1457562" y="1552386"/>
                    </a:cubicBezTo>
                    <a:close/>
                    <a:moveTo>
                      <a:pt x="2008048" y="1069571"/>
                    </a:moveTo>
                    <a:lnTo>
                      <a:pt x="1634824" y="1482711"/>
                    </a:lnTo>
                    <a:cubicBezTo>
                      <a:pt x="1674415" y="1511216"/>
                      <a:pt x="1704722" y="1550990"/>
                      <a:pt x="1723576" y="1596708"/>
                    </a:cubicBezTo>
                    <a:lnTo>
                      <a:pt x="2105431" y="1174013"/>
                    </a:lnTo>
                    <a:cubicBezTo>
                      <a:pt x="2064677" y="1148133"/>
                      <a:pt x="2030989" y="1112211"/>
                      <a:pt x="2008048" y="1069571"/>
                    </a:cubicBezTo>
                    <a:close/>
                    <a:moveTo>
                      <a:pt x="2260752" y="881138"/>
                    </a:moveTo>
                    <a:cubicBezTo>
                      <a:pt x="2288879" y="881138"/>
                      <a:pt x="2311681" y="903940"/>
                      <a:pt x="2311681" y="932067"/>
                    </a:cubicBezTo>
                    <a:cubicBezTo>
                      <a:pt x="2311681" y="960194"/>
                      <a:pt x="2288879" y="982996"/>
                      <a:pt x="2260752" y="982996"/>
                    </a:cubicBezTo>
                    <a:cubicBezTo>
                      <a:pt x="2232625" y="982996"/>
                      <a:pt x="2209823" y="960194"/>
                      <a:pt x="2209823" y="932067"/>
                    </a:cubicBezTo>
                    <a:cubicBezTo>
                      <a:pt x="2209823" y="903940"/>
                      <a:pt x="2232625" y="881138"/>
                      <a:pt x="2260752" y="881138"/>
                    </a:cubicBezTo>
                    <a:close/>
                    <a:moveTo>
                      <a:pt x="312777" y="856227"/>
                    </a:moveTo>
                    <a:cubicBezTo>
                      <a:pt x="296685" y="861396"/>
                      <a:pt x="279539" y="863731"/>
                      <a:pt x="261849" y="863731"/>
                    </a:cubicBezTo>
                    <a:cubicBezTo>
                      <a:pt x="244159" y="863731"/>
                      <a:pt x="227015" y="861396"/>
                      <a:pt x="210919" y="856232"/>
                    </a:cubicBezTo>
                    <a:lnTo>
                      <a:pt x="210919" y="931418"/>
                    </a:lnTo>
                    <a:cubicBezTo>
                      <a:pt x="227369" y="927989"/>
                      <a:pt x="244409" y="926284"/>
                      <a:pt x="261848" y="926284"/>
                    </a:cubicBezTo>
                    <a:lnTo>
                      <a:pt x="312777" y="931418"/>
                    </a:lnTo>
                    <a:close/>
                    <a:moveTo>
                      <a:pt x="2260752" y="777618"/>
                    </a:moveTo>
                    <a:cubicBezTo>
                      <a:pt x="2175452" y="777618"/>
                      <a:pt x="2106303" y="846767"/>
                      <a:pt x="2106303" y="932067"/>
                    </a:cubicBezTo>
                    <a:cubicBezTo>
                      <a:pt x="2106303" y="1017367"/>
                      <a:pt x="2175452" y="1086516"/>
                      <a:pt x="2260752" y="1086516"/>
                    </a:cubicBezTo>
                    <a:cubicBezTo>
                      <a:pt x="2346052" y="1086516"/>
                      <a:pt x="2415201" y="1017367"/>
                      <a:pt x="2415201" y="932067"/>
                    </a:cubicBezTo>
                    <a:cubicBezTo>
                      <a:pt x="2415201" y="846767"/>
                      <a:pt x="2346052" y="777618"/>
                      <a:pt x="2260752" y="777618"/>
                    </a:cubicBezTo>
                    <a:close/>
                    <a:moveTo>
                      <a:pt x="261848" y="616071"/>
                    </a:moveTo>
                    <a:cubicBezTo>
                      <a:pt x="289975" y="616071"/>
                      <a:pt x="312777" y="638873"/>
                      <a:pt x="312777" y="667000"/>
                    </a:cubicBezTo>
                    <a:cubicBezTo>
                      <a:pt x="312777" y="695127"/>
                      <a:pt x="289975" y="717929"/>
                      <a:pt x="261848" y="717929"/>
                    </a:cubicBezTo>
                    <a:cubicBezTo>
                      <a:pt x="233721" y="717929"/>
                      <a:pt x="210919" y="695127"/>
                      <a:pt x="210919" y="667000"/>
                    </a:cubicBezTo>
                    <a:cubicBezTo>
                      <a:pt x="210919" y="638873"/>
                      <a:pt x="233721" y="616071"/>
                      <a:pt x="261848" y="616071"/>
                    </a:cubicBezTo>
                    <a:close/>
                    <a:moveTo>
                      <a:pt x="261848" y="561511"/>
                    </a:moveTo>
                    <a:cubicBezTo>
                      <a:pt x="203587" y="561511"/>
                      <a:pt x="156358" y="608740"/>
                      <a:pt x="156358" y="667001"/>
                    </a:cubicBezTo>
                    <a:cubicBezTo>
                      <a:pt x="156358" y="725262"/>
                      <a:pt x="203587" y="772491"/>
                      <a:pt x="261848" y="772491"/>
                    </a:cubicBezTo>
                    <a:cubicBezTo>
                      <a:pt x="320109" y="772491"/>
                      <a:pt x="367338" y="725262"/>
                      <a:pt x="367338" y="667001"/>
                    </a:cubicBezTo>
                    <a:cubicBezTo>
                      <a:pt x="367338" y="608740"/>
                      <a:pt x="320109" y="561511"/>
                      <a:pt x="261848" y="561511"/>
                    </a:cubicBezTo>
                    <a:close/>
                    <a:moveTo>
                      <a:pt x="1409511" y="343502"/>
                    </a:moveTo>
                    <a:cubicBezTo>
                      <a:pt x="1399381" y="375437"/>
                      <a:pt x="1383208" y="404639"/>
                      <a:pt x="1360689" y="428444"/>
                    </a:cubicBezTo>
                    <a:lnTo>
                      <a:pt x="1989079" y="837250"/>
                    </a:lnTo>
                    <a:cubicBezTo>
                      <a:pt x="1999972" y="805822"/>
                      <a:pt x="2016510" y="777062"/>
                      <a:pt x="2037546" y="752077"/>
                    </a:cubicBezTo>
                    <a:close/>
                    <a:moveTo>
                      <a:pt x="905068" y="311120"/>
                    </a:moveTo>
                    <a:lnTo>
                      <a:pt x="423504" y="561333"/>
                    </a:lnTo>
                    <a:lnTo>
                      <a:pt x="446103" y="603298"/>
                    </a:lnTo>
                    <a:lnTo>
                      <a:pt x="918706" y="357741"/>
                    </a:lnTo>
                    <a:cubicBezTo>
                      <a:pt x="912621" y="342884"/>
                      <a:pt x="908101" y="327265"/>
                      <a:pt x="905068" y="311120"/>
                    </a:cubicBezTo>
                    <a:close/>
                    <a:moveTo>
                      <a:pt x="1161948" y="210918"/>
                    </a:moveTo>
                    <a:cubicBezTo>
                      <a:pt x="1190075" y="210918"/>
                      <a:pt x="1212877" y="233720"/>
                      <a:pt x="1212877" y="261847"/>
                    </a:cubicBezTo>
                    <a:cubicBezTo>
                      <a:pt x="1212877" y="289974"/>
                      <a:pt x="1190075" y="312776"/>
                      <a:pt x="1161948" y="312776"/>
                    </a:cubicBezTo>
                    <a:cubicBezTo>
                      <a:pt x="1133821" y="312776"/>
                      <a:pt x="1111019" y="289974"/>
                      <a:pt x="1111019" y="261847"/>
                    </a:cubicBezTo>
                    <a:cubicBezTo>
                      <a:pt x="1111019" y="233720"/>
                      <a:pt x="1133821" y="210918"/>
                      <a:pt x="1161948" y="210918"/>
                    </a:cubicBezTo>
                    <a:close/>
                    <a:moveTo>
                      <a:pt x="1161949" y="121440"/>
                    </a:moveTo>
                    <a:cubicBezTo>
                      <a:pt x="1084404" y="121440"/>
                      <a:pt x="1021541" y="184303"/>
                      <a:pt x="1021541" y="261848"/>
                    </a:cubicBezTo>
                    <a:cubicBezTo>
                      <a:pt x="1021541" y="339393"/>
                      <a:pt x="1084404" y="402256"/>
                      <a:pt x="1161949" y="402256"/>
                    </a:cubicBezTo>
                    <a:cubicBezTo>
                      <a:pt x="1239494" y="402256"/>
                      <a:pt x="1302357" y="339393"/>
                      <a:pt x="1302357" y="261848"/>
                    </a:cubicBezTo>
                    <a:cubicBezTo>
                      <a:pt x="1302357" y="184303"/>
                      <a:pt x="1239494" y="121440"/>
                      <a:pt x="1161949" y="121440"/>
                    </a:cubicBezTo>
                    <a:close/>
                    <a:moveTo>
                      <a:pt x="1161949" y="0"/>
                    </a:moveTo>
                    <a:cubicBezTo>
                      <a:pt x="1306564" y="0"/>
                      <a:pt x="1423797" y="117233"/>
                      <a:pt x="1423797" y="261848"/>
                    </a:cubicBezTo>
                    <a:lnTo>
                      <a:pt x="1423319" y="266589"/>
                    </a:lnTo>
                    <a:lnTo>
                      <a:pt x="2090632" y="700717"/>
                    </a:lnTo>
                    <a:cubicBezTo>
                      <a:pt x="2137868" y="664824"/>
                      <a:pt x="2196882" y="644035"/>
                      <a:pt x="2260752" y="644035"/>
                    </a:cubicBezTo>
                    <a:cubicBezTo>
                      <a:pt x="2419828" y="644035"/>
                      <a:pt x="2548784" y="772991"/>
                      <a:pt x="2548784" y="932067"/>
                    </a:cubicBezTo>
                    <a:cubicBezTo>
                      <a:pt x="2548784" y="1091143"/>
                      <a:pt x="2419828" y="1220099"/>
                      <a:pt x="2260752" y="1220099"/>
                    </a:cubicBezTo>
                    <a:cubicBezTo>
                      <a:pt x="2230412" y="1220099"/>
                      <a:pt x="2201168" y="1215408"/>
                      <a:pt x="2174127" y="1205377"/>
                    </a:cubicBezTo>
                    <a:lnTo>
                      <a:pt x="1743137" y="1682462"/>
                    </a:lnTo>
                    <a:cubicBezTo>
                      <a:pt x="1745247" y="1690416"/>
                      <a:pt x="1745594" y="1698585"/>
                      <a:pt x="1745594" y="1706835"/>
                    </a:cubicBezTo>
                    <a:cubicBezTo>
                      <a:pt x="1745594" y="1865911"/>
                      <a:pt x="1616638" y="1994867"/>
                      <a:pt x="1457562" y="1994867"/>
                    </a:cubicBezTo>
                    <a:cubicBezTo>
                      <a:pt x="1298486" y="1994867"/>
                      <a:pt x="1169530" y="1865911"/>
                      <a:pt x="1169530" y="1706835"/>
                    </a:cubicBezTo>
                    <a:cubicBezTo>
                      <a:pt x="1169530" y="1547759"/>
                      <a:pt x="1298486" y="1418803"/>
                      <a:pt x="1457562" y="1418803"/>
                    </a:cubicBezTo>
                    <a:cubicBezTo>
                      <a:pt x="1498491" y="1418803"/>
                      <a:pt x="1537426" y="1427340"/>
                      <a:pt x="1571521" y="1445378"/>
                    </a:cubicBezTo>
                    <a:lnTo>
                      <a:pt x="1980532" y="992623"/>
                    </a:lnTo>
                    <a:cubicBezTo>
                      <a:pt x="1974942" y="973305"/>
                      <a:pt x="1972720" y="952945"/>
                      <a:pt x="1972720" y="932067"/>
                    </a:cubicBezTo>
                    <a:lnTo>
                      <a:pt x="1974334" y="913553"/>
                    </a:lnTo>
                    <a:lnTo>
                      <a:pt x="1305772" y="478613"/>
                    </a:lnTo>
                    <a:cubicBezTo>
                      <a:pt x="1265316" y="507614"/>
                      <a:pt x="1215510" y="523696"/>
                      <a:pt x="1161949" y="523696"/>
                    </a:cubicBezTo>
                    <a:cubicBezTo>
                      <a:pt x="1077260" y="523696"/>
                      <a:pt x="1001962" y="483491"/>
                      <a:pt x="956909" y="419030"/>
                    </a:cubicBezTo>
                    <a:lnTo>
                      <a:pt x="457414" y="678560"/>
                    </a:lnTo>
                    <a:cubicBezTo>
                      <a:pt x="454567" y="735333"/>
                      <a:pt x="427418" y="785635"/>
                      <a:pt x="384777" y="817754"/>
                    </a:cubicBezTo>
                    <a:lnTo>
                      <a:pt x="384777" y="958263"/>
                    </a:lnTo>
                    <a:cubicBezTo>
                      <a:pt x="467694" y="1001309"/>
                      <a:pt x="523696" y="1088180"/>
                      <a:pt x="523696" y="1188132"/>
                    </a:cubicBezTo>
                    <a:cubicBezTo>
                      <a:pt x="523696" y="1307239"/>
                      <a:pt x="444172" y="1407772"/>
                      <a:pt x="334976" y="1438341"/>
                    </a:cubicBezTo>
                    <a:lnTo>
                      <a:pt x="386219" y="1250206"/>
                    </a:lnTo>
                    <a:cubicBezTo>
                      <a:pt x="396945" y="1231973"/>
                      <a:pt x="402256" y="1210673"/>
                      <a:pt x="402256" y="1188132"/>
                    </a:cubicBezTo>
                    <a:cubicBezTo>
                      <a:pt x="402256" y="1110587"/>
                      <a:pt x="339393" y="1047724"/>
                      <a:pt x="261848" y="1047724"/>
                    </a:cubicBezTo>
                    <a:cubicBezTo>
                      <a:pt x="184303" y="1047724"/>
                      <a:pt x="121440" y="1110587"/>
                      <a:pt x="121440" y="1188132"/>
                    </a:cubicBezTo>
                    <a:cubicBezTo>
                      <a:pt x="121440" y="1210667"/>
                      <a:pt x="126749" y="1231963"/>
                      <a:pt x="137469" y="1250194"/>
                    </a:cubicBezTo>
                    <a:lnTo>
                      <a:pt x="188715" y="1438340"/>
                    </a:lnTo>
                    <a:cubicBezTo>
                      <a:pt x="79522" y="1407768"/>
                      <a:pt x="0" y="1307237"/>
                      <a:pt x="0" y="1188132"/>
                    </a:cubicBezTo>
                    <a:cubicBezTo>
                      <a:pt x="0" y="1088180"/>
                      <a:pt x="56002" y="1001309"/>
                      <a:pt x="138919" y="958263"/>
                    </a:cubicBezTo>
                    <a:lnTo>
                      <a:pt x="138919" y="817018"/>
                    </a:lnTo>
                    <a:cubicBezTo>
                      <a:pt x="93176" y="783092"/>
                      <a:pt x="65119" y="728323"/>
                      <a:pt x="65119" y="667001"/>
                    </a:cubicBezTo>
                    <a:cubicBezTo>
                      <a:pt x="65119" y="558350"/>
                      <a:pt x="153198" y="470271"/>
                      <a:pt x="261849" y="470271"/>
                    </a:cubicBezTo>
                    <a:cubicBezTo>
                      <a:pt x="303039" y="470271"/>
                      <a:pt x="341273" y="482930"/>
                      <a:pt x="370816" y="507570"/>
                    </a:cubicBezTo>
                    <a:lnTo>
                      <a:pt x="903216" y="230944"/>
                    </a:lnTo>
                    <a:cubicBezTo>
                      <a:pt x="917283" y="100815"/>
                      <a:pt x="1027842" y="0"/>
                      <a:pt x="1161949" y="0"/>
                    </a:cubicBez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tIns="72000" rtlCol="0" anchor="ctr">
                <a:no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ts val="600"/>
                  </a:spcAft>
                </a:pPr>
                <a:endParaRPr lang="en-US" sz="1200" dirty="0" smtClean="0">
                  <a:solidFill>
                    <a:srgbClr val="00C9FF"/>
                  </a:solidFill>
                  <a:latin typeface="Nokia Pure Text Light" panose="020B0304040602060303" pitchFamily="34" charset="0"/>
                </a:endParaRPr>
              </a:p>
            </p:txBody>
          </p:sp>
          <p:sp>
            <p:nvSpPr>
              <p:cNvPr id="33" name="Abgerundetes Rechteck 6"/>
              <p:cNvSpPr>
                <a:spLocks noChangeAspect="1"/>
              </p:cNvSpPr>
              <p:nvPr/>
            </p:nvSpPr>
            <p:spPr>
              <a:xfrm>
                <a:off x="4047005" y="2677528"/>
                <a:ext cx="181318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3469419" h="6199548">
                    <a:moveTo>
                      <a:pt x="1813218" y="4256702"/>
                    </a:moveTo>
                    <a:cubicBezTo>
                      <a:pt x="1821556" y="4256633"/>
                      <a:pt x="1829991" y="4258288"/>
                      <a:pt x="1838075" y="4261925"/>
                    </a:cubicBezTo>
                    <a:cubicBezTo>
                      <a:pt x="1995645" y="4327548"/>
                      <a:pt x="2122458" y="4439401"/>
                      <a:pt x="2206705" y="4585321"/>
                    </a:cubicBezTo>
                    <a:cubicBezTo>
                      <a:pt x="2286842" y="4724122"/>
                      <a:pt x="2321838" y="4884240"/>
                      <a:pt x="2305011" y="5045806"/>
                    </a:cubicBezTo>
                    <a:cubicBezTo>
                      <a:pt x="2301442" y="5081084"/>
                      <a:pt x="2271183" y="5103300"/>
                      <a:pt x="2235776" y="5100015"/>
                    </a:cubicBezTo>
                    <a:cubicBezTo>
                      <a:pt x="2200369" y="5096731"/>
                      <a:pt x="2174695" y="5068846"/>
                      <a:pt x="2178263" y="5033568"/>
                    </a:cubicBezTo>
                    <a:cubicBezTo>
                      <a:pt x="2191003" y="4898088"/>
                      <a:pt x="2163209" y="4767030"/>
                      <a:pt x="2095400" y="4649582"/>
                    </a:cubicBezTo>
                    <a:cubicBezTo>
                      <a:pt x="2025537" y="4528576"/>
                      <a:pt x="1918234" y="4433931"/>
                      <a:pt x="1785300" y="4377811"/>
                    </a:cubicBezTo>
                    <a:cubicBezTo>
                      <a:pt x="1774009" y="4374839"/>
                      <a:pt x="1762200" y="4362675"/>
                      <a:pt x="1756035" y="4351998"/>
                    </a:cubicBezTo>
                    <a:cubicBezTo>
                      <a:pt x="1745761" y="4334203"/>
                      <a:pt x="1744723" y="4315821"/>
                      <a:pt x="1752920" y="4296853"/>
                    </a:cubicBezTo>
                    <a:cubicBezTo>
                      <a:pt x="1764065" y="4272623"/>
                      <a:pt x="1788203" y="4256907"/>
                      <a:pt x="1813218" y="4256702"/>
                    </a:cubicBezTo>
                    <a:close/>
                    <a:moveTo>
                      <a:pt x="2013600" y="3751283"/>
                    </a:moveTo>
                    <a:cubicBezTo>
                      <a:pt x="2021828" y="3751231"/>
                      <a:pt x="2030251" y="3752931"/>
                      <a:pt x="2038332" y="3756618"/>
                    </a:cubicBezTo>
                    <a:cubicBezTo>
                      <a:pt x="2310649" y="3857139"/>
                      <a:pt x="2538970" y="4054657"/>
                      <a:pt x="2685711" y="4308821"/>
                    </a:cubicBezTo>
                    <a:cubicBezTo>
                      <a:pt x="2830386" y="4559405"/>
                      <a:pt x="2886157" y="4837453"/>
                      <a:pt x="2846261" y="5123003"/>
                    </a:cubicBezTo>
                    <a:cubicBezTo>
                      <a:pt x="2842872" y="5158371"/>
                      <a:pt x="2809225" y="5182570"/>
                      <a:pt x="2773892" y="5179105"/>
                    </a:cubicBezTo>
                    <a:cubicBezTo>
                      <a:pt x="2740063" y="5169998"/>
                      <a:pt x="2717891" y="5139842"/>
                      <a:pt x="2721280" y="5104474"/>
                    </a:cubicBezTo>
                    <a:cubicBezTo>
                      <a:pt x="2755719" y="4850712"/>
                      <a:pt x="2708778" y="4596205"/>
                      <a:pt x="2578570" y="4370679"/>
                    </a:cubicBezTo>
                    <a:cubicBezTo>
                      <a:pt x="2446296" y="4141574"/>
                      <a:pt x="2239586" y="3964990"/>
                      <a:pt x="1995459" y="3872058"/>
                    </a:cubicBezTo>
                    <a:cubicBezTo>
                      <a:pt x="1978545" y="3867505"/>
                      <a:pt x="1968773" y="3858827"/>
                      <a:pt x="1960506" y="3844508"/>
                    </a:cubicBezTo>
                    <a:cubicBezTo>
                      <a:pt x="1952239" y="3830189"/>
                      <a:pt x="1951114" y="3811746"/>
                      <a:pt x="1959199" y="3792759"/>
                    </a:cubicBezTo>
                    <a:cubicBezTo>
                      <a:pt x="1965970" y="3767372"/>
                      <a:pt x="1988914" y="3751440"/>
                      <a:pt x="2013600" y="3751283"/>
                    </a:cubicBezTo>
                    <a:close/>
                    <a:moveTo>
                      <a:pt x="2246396" y="3186504"/>
                    </a:moveTo>
                    <a:cubicBezTo>
                      <a:pt x="2254703" y="3186467"/>
                      <a:pt x="2263163" y="3188126"/>
                      <a:pt x="2271271" y="3191773"/>
                    </a:cubicBezTo>
                    <a:cubicBezTo>
                      <a:pt x="2674336" y="3349296"/>
                      <a:pt x="2998730" y="3628383"/>
                      <a:pt x="3215101" y="4003150"/>
                    </a:cubicBezTo>
                    <a:cubicBezTo>
                      <a:pt x="3427351" y="4370778"/>
                      <a:pt x="3508392" y="4785606"/>
                      <a:pt x="3452022" y="5203625"/>
                    </a:cubicBezTo>
                    <a:cubicBezTo>
                      <a:pt x="3448440" y="5239006"/>
                      <a:pt x="3414487" y="5263367"/>
                      <a:pt x="3378974" y="5260076"/>
                    </a:cubicBezTo>
                    <a:cubicBezTo>
                      <a:pt x="3347062" y="5254706"/>
                      <a:pt x="3319252" y="5223172"/>
                      <a:pt x="3324895" y="5191361"/>
                    </a:cubicBezTo>
                    <a:cubicBezTo>
                      <a:pt x="3377163" y="4799505"/>
                      <a:pt x="3301284" y="4410250"/>
                      <a:pt x="3103459" y="4067607"/>
                    </a:cubicBezTo>
                    <a:cubicBezTo>
                      <a:pt x="2901512" y="3717825"/>
                      <a:pt x="2596685" y="3455994"/>
                      <a:pt x="2221931" y="3305921"/>
                    </a:cubicBezTo>
                    <a:cubicBezTo>
                      <a:pt x="2210606" y="3302941"/>
                      <a:pt x="2198762" y="3290743"/>
                      <a:pt x="2192580" y="3280036"/>
                    </a:cubicBezTo>
                    <a:cubicBezTo>
                      <a:pt x="2182277" y="3262190"/>
                      <a:pt x="2181237" y="3243754"/>
                      <a:pt x="2189460" y="3224730"/>
                    </a:cubicBezTo>
                    <a:cubicBezTo>
                      <a:pt x="2197939" y="3201989"/>
                      <a:pt x="2221476" y="3186615"/>
                      <a:pt x="2246396" y="3186504"/>
                    </a:cubicBezTo>
                    <a:close/>
                    <a:moveTo>
                      <a:pt x="939084" y="183000"/>
                    </a:moveTo>
                    <a:cubicBezTo>
                      <a:pt x="819790" y="183000"/>
                      <a:pt x="723084" y="279706"/>
                      <a:pt x="723084" y="399000"/>
                    </a:cubicBezTo>
                    <a:lnTo>
                      <a:pt x="723084" y="4609570"/>
                    </a:lnTo>
                    <a:lnTo>
                      <a:pt x="723084" y="4650886"/>
                    </a:lnTo>
                    <a:lnTo>
                      <a:pt x="723084" y="4863000"/>
                    </a:lnTo>
                    <a:cubicBezTo>
                      <a:pt x="723084" y="4866519"/>
                      <a:pt x="723168" y="4870018"/>
                      <a:pt x="724138" y="4873457"/>
                    </a:cubicBezTo>
                    <a:cubicBezTo>
                      <a:pt x="521942" y="4957469"/>
                      <a:pt x="379892" y="5156920"/>
                      <a:pt x="379892" y="5389548"/>
                    </a:cubicBezTo>
                    <a:cubicBezTo>
                      <a:pt x="379892" y="5698381"/>
                      <a:pt x="630251" y="5948740"/>
                      <a:pt x="939084" y="5948740"/>
                    </a:cubicBezTo>
                    <a:cubicBezTo>
                      <a:pt x="1247917" y="5948740"/>
                      <a:pt x="1498276" y="5698381"/>
                      <a:pt x="1498276" y="5389548"/>
                    </a:cubicBezTo>
                    <a:cubicBezTo>
                      <a:pt x="1498276" y="5156920"/>
                      <a:pt x="1356227" y="4957469"/>
                      <a:pt x="1154030" y="4873457"/>
                    </a:cubicBezTo>
                    <a:lnTo>
                      <a:pt x="1155084" y="4863000"/>
                    </a:lnTo>
                    <a:lnTo>
                      <a:pt x="1155084" y="4631769"/>
                    </a:lnTo>
                    <a:lnTo>
                      <a:pt x="1155084" y="4609570"/>
                    </a:lnTo>
                    <a:lnTo>
                      <a:pt x="1155084" y="399000"/>
                    </a:lnTo>
                    <a:cubicBezTo>
                      <a:pt x="1155084" y="279706"/>
                      <a:pt x="1058378" y="183000"/>
                      <a:pt x="939084" y="183000"/>
                    </a:cubicBezTo>
                    <a:close/>
                    <a:moveTo>
                      <a:pt x="939084" y="0"/>
                    </a:moveTo>
                    <a:cubicBezTo>
                      <a:pt x="1177671" y="0"/>
                      <a:pt x="1371084" y="193413"/>
                      <a:pt x="1371084" y="432000"/>
                    </a:cubicBezTo>
                    <a:lnTo>
                      <a:pt x="1371084" y="4706600"/>
                    </a:lnTo>
                    <a:cubicBezTo>
                      <a:pt x="1598654" y="4848445"/>
                      <a:pt x="1749084" y="5101429"/>
                      <a:pt x="1749084" y="5389548"/>
                    </a:cubicBezTo>
                    <a:cubicBezTo>
                      <a:pt x="1749084" y="5836899"/>
                      <a:pt x="1386435" y="6199548"/>
                      <a:pt x="939084" y="6199548"/>
                    </a:cubicBezTo>
                    <a:cubicBezTo>
                      <a:pt x="491733" y="6199548"/>
                      <a:pt x="129084" y="5836899"/>
                      <a:pt x="129084" y="5389548"/>
                    </a:cubicBezTo>
                    <a:cubicBezTo>
                      <a:pt x="129084" y="5101429"/>
                      <a:pt x="279514" y="4848445"/>
                      <a:pt x="507084" y="4706600"/>
                    </a:cubicBezTo>
                    <a:lnTo>
                      <a:pt x="507084" y="4273160"/>
                    </a:lnTo>
                    <a:lnTo>
                      <a:pt x="108000" y="4273160"/>
                    </a:lnTo>
                    <a:cubicBezTo>
                      <a:pt x="48353" y="4273160"/>
                      <a:pt x="0" y="4224807"/>
                      <a:pt x="0" y="4165160"/>
                    </a:cubicBezTo>
                    <a:cubicBezTo>
                      <a:pt x="0" y="4105513"/>
                      <a:pt x="48353" y="4057160"/>
                      <a:pt x="108000" y="4057160"/>
                    </a:cubicBezTo>
                    <a:lnTo>
                      <a:pt x="507084" y="4057160"/>
                    </a:lnTo>
                    <a:lnTo>
                      <a:pt x="507084" y="3495097"/>
                    </a:lnTo>
                    <a:lnTo>
                      <a:pt x="108000" y="3495097"/>
                    </a:lnTo>
                    <a:cubicBezTo>
                      <a:pt x="48353" y="3495097"/>
                      <a:pt x="0" y="3446744"/>
                      <a:pt x="0" y="3387097"/>
                    </a:cubicBezTo>
                    <a:cubicBezTo>
                      <a:pt x="0" y="3327450"/>
                      <a:pt x="48353" y="3279097"/>
                      <a:pt x="108000" y="3279097"/>
                    </a:cubicBezTo>
                    <a:lnTo>
                      <a:pt x="507084" y="3279097"/>
                    </a:lnTo>
                    <a:lnTo>
                      <a:pt x="507084" y="2717033"/>
                    </a:lnTo>
                    <a:lnTo>
                      <a:pt x="108000" y="2717033"/>
                    </a:lnTo>
                    <a:cubicBezTo>
                      <a:pt x="48353" y="2717033"/>
                      <a:pt x="0" y="2668680"/>
                      <a:pt x="0" y="2609033"/>
                    </a:cubicBezTo>
                    <a:cubicBezTo>
                      <a:pt x="0" y="2549386"/>
                      <a:pt x="48353" y="2501033"/>
                      <a:pt x="108000" y="2501033"/>
                    </a:cubicBezTo>
                    <a:lnTo>
                      <a:pt x="507084" y="2501033"/>
                    </a:lnTo>
                    <a:lnTo>
                      <a:pt x="507084" y="1938969"/>
                    </a:lnTo>
                    <a:lnTo>
                      <a:pt x="108000" y="1938969"/>
                    </a:lnTo>
                    <a:cubicBezTo>
                      <a:pt x="48353" y="1938969"/>
                      <a:pt x="0" y="1890616"/>
                      <a:pt x="0" y="1830969"/>
                    </a:cubicBezTo>
                    <a:cubicBezTo>
                      <a:pt x="0" y="1771322"/>
                      <a:pt x="48353" y="1722969"/>
                      <a:pt x="108000" y="1722969"/>
                    </a:cubicBezTo>
                    <a:lnTo>
                      <a:pt x="507084" y="1722969"/>
                    </a:lnTo>
                    <a:lnTo>
                      <a:pt x="507084" y="1160905"/>
                    </a:lnTo>
                    <a:lnTo>
                      <a:pt x="108000" y="1160905"/>
                    </a:lnTo>
                    <a:cubicBezTo>
                      <a:pt x="48353" y="1160905"/>
                      <a:pt x="0" y="1112552"/>
                      <a:pt x="0" y="1052905"/>
                    </a:cubicBezTo>
                    <a:cubicBezTo>
                      <a:pt x="0" y="993258"/>
                      <a:pt x="48353" y="944905"/>
                      <a:pt x="108000" y="944905"/>
                    </a:cubicBezTo>
                    <a:lnTo>
                      <a:pt x="507084" y="944905"/>
                    </a:lnTo>
                    <a:lnTo>
                      <a:pt x="507084" y="432000"/>
                    </a:lnTo>
                    <a:cubicBezTo>
                      <a:pt x="507084" y="193413"/>
                      <a:pt x="700497" y="0"/>
                      <a:pt x="939084" y="0"/>
                    </a:cubicBez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srgbClr val="12419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731535" y="2702833"/>
            <a:ext cx="1653887" cy="1678050"/>
            <a:chOff x="6731535" y="2702833"/>
            <a:chExt cx="1653887" cy="1678050"/>
          </a:xfrm>
        </p:grpSpPr>
        <p:sp>
          <p:nvSpPr>
            <p:cNvPr id="42" name="Rechteck 83"/>
            <p:cNvSpPr/>
            <p:nvPr/>
          </p:nvSpPr>
          <p:spPr>
            <a:xfrm>
              <a:off x="6731535" y="3346589"/>
              <a:ext cx="1653887" cy="332399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60468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SzPct val="110000"/>
                <a:tabLst>
                  <a:tab pos="114300" algn="l"/>
                </a:tabLst>
                <a:defRPr/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Ultra Reliable</a:t>
              </a:r>
            </a:p>
            <a:p>
              <a:pPr algn="ctr" defTabSz="604684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SzPct val="110000"/>
                <a:tabLst>
                  <a:tab pos="114300" algn="l"/>
                </a:tabLst>
                <a:defRPr/>
              </a:pPr>
              <a:r>
                <a:rPr lang="da-DK" sz="1100" dirty="0" smtClean="0">
                  <a:solidFill>
                    <a:srgbClr val="FFFFFF"/>
                  </a:solidFill>
                  <a:cs typeface="Nokia Pure Headline"/>
                </a:rPr>
                <a:t>&lt; 10</a:t>
              </a:r>
              <a:r>
                <a:rPr lang="da-DK" sz="1100" baseline="30000" dirty="0" smtClean="0">
                  <a:solidFill>
                    <a:srgbClr val="FFFFFF"/>
                  </a:solidFill>
                  <a:cs typeface="Nokia Pure Headline"/>
                </a:rPr>
                <a:t>-5</a:t>
              </a:r>
              <a:r>
                <a:rPr lang="da-DK" sz="1100" dirty="0" smtClean="0">
                  <a:solidFill>
                    <a:srgbClr val="FFFFFF"/>
                  </a:solidFill>
                  <a:cs typeface="Nokia Pure Headline"/>
                </a:rPr>
                <a:t> outage</a:t>
              </a:r>
              <a:endParaRPr lang="en-US" sz="1100" dirty="0">
                <a:solidFill>
                  <a:srgbClr val="FFFFFF"/>
                </a:solidFill>
                <a:cs typeface="Nokia Pure Headline"/>
              </a:endParaRPr>
            </a:p>
          </p:txBody>
        </p:sp>
        <p:sp>
          <p:nvSpPr>
            <p:cNvPr id="38" name="Rechteck 97"/>
            <p:cNvSpPr/>
            <p:nvPr/>
          </p:nvSpPr>
          <p:spPr>
            <a:xfrm>
              <a:off x="6769236" y="2702833"/>
              <a:ext cx="1151136" cy="332399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&lt;1 ms</a:t>
              </a:r>
              <a:r>
                <a:rPr lang="en-US" sz="1400" dirty="0" smtClean="0">
                  <a:solidFill>
                    <a:srgbClr val="FFFFFF"/>
                  </a:solidFill>
                  <a:cs typeface="Nokia Pure Headline"/>
                </a:rPr>
                <a:t/>
              </a:r>
              <a:br>
                <a:rPr lang="en-US" sz="14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 smtClean="0">
                  <a:solidFill>
                    <a:srgbClr val="FFFFFF"/>
                  </a:solidFill>
                </a:rPr>
                <a:t>radio latency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47" name="Rechteck 97"/>
            <p:cNvSpPr/>
            <p:nvPr/>
          </p:nvSpPr>
          <p:spPr>
            <a:xfrm>
              <a:off x="6731535" y="3913063"/>
              <a:ext cx="1255681" cy="467820"/>
            </a:xfrm>
            <a:prstGeom prst="rect">
              <a:avLst/>
            </a:prstGeom>
            <a:noFill/>
          </p:spPr>
          <p:txBody>
            <a:bodyPr wrap="square" lIns="36000" tIns="0" rIns="3600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cs typeface="Nokia Pure Headline"/>
                </a:rPr>
                <a:t>Zero</a:t>
              </a:r>
              <a:r>
                <a:rPr lang="en-US" sz="1400" dirty="0" smtClean="0">
                  <a:solidFill>
                    <a:srgbClr val="FFFFFF"/>
                  </a:solidFill>
                  <a:cs typeface="Nokia Pure Headline"/>
                </a:rPr>
                <a:t/>
              </a:r>
              <a:br>
                <a:rPr lang="en-US" sz="1400" dirty="0" smtClean="0">
                  <a:solidFill>
                    <a:srgbClr val="FFFFFF"/>
                  </a:solidFill>
                  <a:cs typeface="Nokia Pure Headline"/>
                </a:rPr>
              </a:br>
              <a:r>
                <a:rPr lang="en-US" sz="1100" dirty="0" smtClean="0">
                  <a:solidFill>
                    <a:srgbClr val="FFFFFF"/>
                  </a:solidFill>
                  <a:cs typeface="Nokia Pure Headline"/>
                </a:rPr>
                <a:t>mobility interruption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36404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bgerundetes Rechteck 28"/>
          <p:cNvSpPr/>
          <p:nvPr/>
        </p:nvSpPr>
        <p:spPr bwMode="auto">
          <a:xfrm>
            <a:off x="2627769" y="3555933"/>
            <a:ext cx="1728787" cy="9116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327" name="Freeform 326"/>
          <p:cNvSpPr/>
          <p:nvPr/>
        </p:nvSpPr>
        <p:spPr>
          <a:xfrm>
            <a:off x="2939318" y="3678383"/>
            <a:ext cx="1187115" cy="720928"/>
          </a:xfrm>
          <a:custGeom>
            <a:avLst/>
            <a:gdLst>
              <a:gd name="connsiteX0" fmla="*/ 0 w 869005"/>
              <a:gd name="connsiteY0" fmla="*/ 430179 h 666886"/>
              <a:gd name="connsiteX1" fmla="*/ 272375 w 869005"/>
              <a:gd name="connsiteY1" fmla="*/ 553396 h 666886"/>
              <a:gd name="connsiteX2" fmla="*/ 356681 w 869005"/>
              <a:gd name="connsiteY2" fmla="*/ 339388 h 666886"/>
              <a:gd name="connsiteX3" fmla="*/ 259405 w 869005"/>
              <a:gd name="connsiteY3" fmla="*/ 164290 h 666886"/>
              <a:gd name="connsiteX4" fmla="*/ 466928 w 869005"/>
              <a:gd name="connsiteY4" fmla="*/ 2162 h 666886"/>
              <a:gd name="connsiteX5" fmla="*/ 687422 w 869005"/>
              <a:gd name="connsiteY5" fmla="*/ 177260 h 666886"/>
              <a:gd name="connsiteX6" fmla="*/ 557719 w 869005"/>
              <a:gd name="connsiteY6" fmla="*/ 508001 h 666886"/>
              <a:gd name="connsiteX7" fmla="*/ 804154 w 869005"/>
              <a:gd name="connsiteY7" fmla="*/ 644188 h 666886"/>
              <a:gd name="connsiteX8" fmla="*/ 869005 w 869005"/>
              <a:gd name="connsiteY8" fmla="*/ 644188 h 666886"/>
              <a:gd name="connsiteX0" fmla="*/ 0 w 869005"/>
              <a:gd name="connsiteY0" fmla="*/ 430179 h 666886"/>
              <a:gd name="connsiteX1" fmla="*/ 272375 w 869005"/>
              <a:gd name="connsiteY1" fmla="*/ 553396 h 666886"/>
              <a:gd name="connsiteX2" fmla="*/ 356681 w 869005"/>
              <a:gd name="connsiteY2" fmla="*/ 339388 h 666886"/>
              <a:gd name="connsiteX3" fmla="*/ 259405 w 869005"/>
              <a:gd name="connsiteY3" fmla="*/ 164290 h 666886"/>
              <a:gd name="connsiteX4" fmla="*/ 466928 w 869005"/>
              <a:gd name="connsiteY4" fmla="*/ 2162 h 666886"/>
              <a:gd name="connsiteX5" fmla="*/ 687422 w 869005"/>
              <a:gd name="connsiteY5" fmla="*/ 177260 h 666886"/>
              <a:gd name="connsiteX6" fmla="*/ 557719 w 869005"/>
              <a:gd name="connsiteY6" fmla="*/ 508001 h 666886"/>
              <a:gd name="connsiteX7" fmla="*/ 765244 w 869005"/>
              <a:gd name="connsiteY7" fmla="*/ 644188 h 666886"/>
              <a:gd name="connsiteX8" fmla="*/ 869005 w 869005"/>
              <a:gd name="connsiteY8" fmla="*/ 644188 h 666886"/>
              <a:gd name="connsiteX0" fmla="*/ 0 w 869005"/>
              <a:gd name="connsiteY0" fmla="*/ 430179 h 666886"/>
              <a:gd name="connsiteX1" fmla="*/ 272375 w 869005"/>
              <a:gd name="connsiteY1" fmla="*/ 553396 h 666886"/>
              <a:gd name="connsiteX2" fmla="*/ 311285 w 869005"/>
              <a:gd name="connsiteY2" fmla="*/ 339388 h 666886"/>
              <a:gd name="connsiteX3" fmla="*/ 259405 w 869005"/>
              <a:gd name="connsiteY3" fmla="*/ 164290 h 666886"/>
              <a:gd name="connsiteX4" fmla="*/ 466928 w 869005"/>
              <a:gd name="connsiteY4" fmla="*/ 2162 h 666886"/>
              <a:gd name="connsiteX5" fmla="*/ 687422 w 869005"/>
              <a:gd name="connsiteY5" fmla="*/ 177260 h 666886"/>
              <a:gd name="connsiteX6" fmla="*/ 557719 w 869005"/>
              <a:gd name="connsiteY6" fmla="*/ 508001 h 666886"/>
              <a:gd name="connsiteX7" fmla="*/ 765244 w 869005"/>
              <a:gd name="connsiteY7" fmla="*/ 644188 h 666886"/>
              <a:gd name="connsiteX8" fmla="*/ 869005 w 869005"/>
              <a:gd name="connsiteY8" fmla="*/ 644188 h 666886"/>
              <a:gd name="connsiteX0" fmla="*/ 0 w 869005"/>
              <a:gd name="connsiteY0" fmla="*/ 431259 h 667966"/>
              <a:gd name="connsiteX1" fmla="*/ 272375 w 869005"/>
              <a:gd name="connsiteY1" fmla="*/ 554476 h 667966"/>
              <a:gd name="connsiteX2" fmla="*/ 311285 w 869005"/>
              <a:gd name="connsiteY2" fmla="*/ 340468 h 667966"/>
              <a:gd name="connsiteX3" fmla="*/ 194554 w 869005"/>
              <a:gd name="connsiteY3" fmla="*/ 158885 h 667966"/>
              <a:gd name="connsiteX4" fmla="*/ 466928 w 869005"/>
              <a:gd name="connsiteY4" fmla="*/ 3242 h 667966"/>
              <a:gd name="connsiteX5" fmla="*/ 687422 w 869005"/>
              <a:gd name="connsiteY5" fmla="*/ 178340 h 667966"/>
              <a:gd name="connsiteX6" fmla="*/ 557719 w 869005"/>
              <a:gd name="connsiteY6" fmla="*/ 509081 h 667966"/>
              <a:gd name="connsiteX7" fmla="*/ 765244 w 869005"/>
              <a:gd name="connsiteY7" fmla="*/ 645268 h 667966"/>
              <a:gd name="connsiteX8" fmla="*/ 869005 w 869005"/>
              <a:gd name="connsiteY8" fmla="*/ 645268 h 667966"/>
              <a:gd name="connsiteX0" fmla="*/ 0 w 869005"/>
              <a:gd name="connsiteY0" fmla="*/ 437745 h 674452"/>
              <a:gd name="connsiteX1" fmla="*/ 272375 w 869005"/>
              <a:gd name="connsiteY1" fmla="*/ 560962 h 674452"/>
              <a:gd name="connsiteX2" fmla="*/ 311285 w 869005"/>
              <a:gd name="connsiteY2" fmla="*/ 346954 h 674452"/>
              <a:gd name="connsiteX3" fmla="*/ 201040 w 869005"/>
              <a:gd name="connsiteY3" fmla="*/ 126460 h 674452"/>
              <a:gd name="connsiteX4" fmla="*/ 466928 w 869005"/>
              <a:gd name="connsiteY4" fmla="*/ 9728 h 674452"/>
              <a:gd name="connsiteX5" fmla="*/ 687422 w 869005"/>
              <a:gd name="connsiteY5" fmla="*/ 184826 h 674452"/>
              <a:gd name="connsiteX6" fmla="*/ 557719 w 869005"/>
              <a:gd name="connsiteY6" fmla="*/ 515567 h 674452"/>
              <a:gd name="connsiteX7" fmla="*/ 765244 w 869005"/>
              <a:gd name="connsiteY7" fmla="*/ 651754 h 674452"/>
              <a:gd name="connsiteX8" fmla="*/ 869005 w 869005"/>
              <a:gd name="connsiteY8" fmla="*/ 651754 h 674452"/>
              <a:gd name="connsiteX0" fmla="*/ 0 w 869005"/>
              <a:gd name="connsiteY0" fmla="*/ 473412 h 710119"/>
              <a:gd name="connsiteX1" fmla="*/ 272375 w 869005"/>
              <a:gd name="connsiteY1" fmla="*/ 596629 h 710119"/>
              <a:gd name="connsiteX2" fmla="*/ 311285 w 869005"/>
              <a:gd name="connsiteY2" fmla="*/ 382621 h 710119"/>
              <a:gd name="connsiteX3" fmla="*/ 201040 w 869005"/>
              <a:gd name="connsiteY3" fmla="*/ 162127 h 710119"/>
              <a:gd name="connsiteX4" fmla="*/ 311285 w 869005"/>
              <a:gd name="connsiteY4" fmla="*/ 19455 h 710119"/>
              <a:gd name="connsiteX5" fmla="*/ 466928 w 869005"/>
              <a:gd name="connsiteY5" fmla="*/ 45395 h 710119"/>
              <a:gd name="connsiteX6" fmla="*/ 687422 w 869005"/>
              <a:gd name="connsiteY6" fmla="*/ 220493 h 710119"/>
              <a:gd name="connsiteX7" fmla="*/ 557719 w 869005"/>
              <a:gd name="connsiteY7" fmla="*/ 551234 h 710119"/>
              <a:gd name="connsiteX8" fmla="*/ 765244 w 869005"/>
              <a:gd name="connsiteY8" fmla="*/ 687421 h 710119"/>
              <a:gd name="connsiteX9" fmla="*/ 869005 w 869005"/>
              <a:gd name="connsiteY9" fmla="*/ 687421 h 710119"/>
              <a:gd name="connsiteX0" fmla="*/ 0 w 869005"/>
              <a:gd name="connsiteY0" fmla="*/ 480978 h 717685"/>
              <a:gd name="connsiteX1" fmla="*/ 272375 w 869005"/>
              <a:gd name="connsiteY1" fmla="*/ 604195 h 717685"/>
              <a:gd name="connsiteX2" fmla="*/ 311285 w 869005"/>
              <a:gd name="connsiteY2" fmla="*/ 390187 h 717685"/>
              <a:gd name="connsiteX3" fmla="*/ 201040 w 869005"/>
              <a:gd name="connsiteY3" fmla="*/ 169693 h 717685"/>
              <a:gd name="connsiteX4" fmla="*/ 311285 w 869005"/>
              <a:gd name="connsiteY4" fmla="*/ 27021 h 717685"/>
              <a:gd name="connsiteX5" fmla="*/ 505839 w 869005"/>
              <a:gd name="connsiteY5" fmla="*/ 33506 h 717685"/>
              <a:gd name="connsiteX6" fmla="*/ 687422 w 869005"/>
              <a:gd name="connsiteY6" fmla="*/ 228059 h 717685"/>
              <a:gd name="connsiteX7" fmla="*/ 557719 w 869005"/>
              <a:gd name="connsiteY7" fmla="*/ 558800 h 717685"/>
              <a:gd name="connsiteX8" fmla="*/ 765244 w 869005"/>
              <a:gd name="connsiteY8" fmla="*/ 694987 h 717685"/>
              <a:gd name="connsiteX9" fmla="*/ 869005 w 869005"/>
              <a:gd name="connsiteY9" fmla="*/ 694987 h 717685"/>
              <a:gd name="connsiteX0" fmla="*/ 0 w 869005"/>
              <a:gd name="connsiteY0" fmla="*/ 484221 h 720928"/>
              <a:gd name="connsiteX1" fmla="*/ 272375 w 869005"/>
              <a:gd name="connsiteY1" fmla="*/ 607438 h 720928"/>
              <a:gd name="connsiteX2" fmla="*/ 311285 w 869005"/>
              <a:gd name="connsiteY2" fmla="*/ 393430 h 720928"/>
              <a:gd name="connsiteX3" fmla="*/ 201040 w 869005"/>
              <a:gd name="connsiteY3" fmla="*/ 172936 h 720928"/>
              <a:gd name="connsiteX4" fmla="*/ 311285 w 869005"/>
              <a:gd name="connsiteY4" fmla="*/ 30264 h 720928"/>
              <a:gd name="connsiteX5" fmla="*/ 505839 w 869005"/>
              <a:gd name="connsiteY5" fmla="*/ 36749 h 720928"/>
              <a:gd name="connsiteX6" fmla="*/ 713362 w 869005"/>
              <a:gd name="connsiteY6" fmla="*/ 250758 h 720928"/>
              <a:gd name="connsiteX7" fmla="*/ 557719 w 869005"/>
              <a:gd name="connsiteY7" fmla="*/ 562043 h 720928"/>
              <a:gd name="connsiteX8" fmla="*/ 765244 w 869005"/>
              <a:gd name="connsiteY8" fmla="*/ 698230 h 720928"/>
              <a:gd name="connsiteX9" fmla="*/ 869005 w 869005"/>
              <a:gd name="connsiteY9" fmla="*/ 698230 h 7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9005" h="720928">
                <a:moveTo>
                  <a:pt x="0" y="484221"/>
                </a:moveTo>
                <a:cubicBezTo>
                  <a:pt x="106464" y="553395"/>
                  <a:pt x="220494" y="622570"/>
                  <a:pt x="272375" y="607438"/>
                </a:cubicBezTo>
                <a:cubicBezTo>
                  <a:pt x="324256" y="592306"/>
                  <a:pt x="323174" y="465847"/>
                  <a:pt x="311285" y="393430"/>
                </a:cubicBezTo>
                <a:cubicBezTo>
                  <a:pt x="299396" y="321013"/>
                  <a:pt x="201040" y="233464"/>
                  <a:pt x="201040" y="172936"/>
                </a:cubicBezTo>
                <a:cubicBezTo>
                  <a:pt x="201040" y="112408"/>
                  <a:pt x="260485" y="52962"/>
                  <a:pt x="311285" y="30264"/>
                </a:cubicBezTo>
                <a:cubicBezTo>
                  <a:pt x="362085" y="7566"/>
                  <a:pt x="438826" y="0"/>
                  <a:pt x="505839" y="36749"/>
                </a:cubicBezTo>
                <a:cubicBezTo>
                  <a:pt x="572852" y="73498"/>
                  <a:pt x="704715" y="163209"/>
                  <a:pt x="713362" y="250758"/>
                </a:cubicBezTo>
                <a:cubicBezTo>
                  <a:pt x="722009" y="338307"/>
                  <a:pt x="549072" y="487464"/>
                  <a:pt x="557719" y="562043"/>
                </a:cubicBezTo>
                <a:cubicBezTo>
                  <a:pt x="566366" y="636622"/>
                  <a:pt x="713363" y="675532"/>
                  <a:pt x="765244" y="698230"/>
                </a:cubicBezTo>
                <a:cubicBezTo>
                  <a:pt x="817125" y="720928"/>
                  <a:pt x="858197" y="700392"/>
                  <a:pt x="869005" y="698230"/>
                </a:cubicBezTo>
              </a:path>
            </a:pathLst>
          </a:custGeom>
          <a:ln w="38100" cmpd="sng">
            <a:solidFill>
              <a:schemeClr val="tx2">
                <a:lumMod val="25000"/>
                <a:lumOff val="75000"/>
                <a:alpha val="69804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24191"/>
              </a:solidFill>
            </a:endParaRPr>
          </a:p>
        </p:txBody>
      </p:sp>
      <p:sp>
        <p:nvSpPr>
          <p:cNvPr id="247" name="Abgerundetes Rechteck 28"/>
          <p:cNvSpPr/>
          <p:nvPr/>
        </p:nvSpPr>
        <p:spPr bwMode="auto">
          <a:xfrm>
            <a:off x="6850521" y="3526839"/>
            <a:ext cx="1739759" cy="9499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246" name="Abgerundetes Rechteck 28"/>
          <p:cNvSpPr/>
          <p:nvPr/>
        </p:nvSpPr>
        <p:spPr bwMode="auto">
          <a:xfrm>
            <a:off x="2640073" y="1558189"/>
            <a:ext cx="1709767" cy="913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227492"/>
            <a:ext cx="8380960" cy="310031"/>
          </a:xfrm>
        </p:spPr>
        <p:txBody>
          <a:bodyPr/>
          <a:lstStyle/>
          <a:p>
            <a:r>
              <a:rPr lang="en-US" dirty="0" smtClean="0"/>
              <a:t>The Future X Network: 8 domains for the new digital reality</a:t>
            </a:r>
            <a:endParaRPr lang="en-US" dirty="0"/>
          </a:p>
        </p:txBody>
      </p:sp>
      <p:sp>
        <p:nvSpPr>
          <p:cNvPr id="52" name="Abgerundetes Rechteck 28"/>
          <p:cNvSpPr/>
          <p:nvPr/>
        </p:nvSpPr>
        <p:spPr bwMode="auto">
          <a:xfrm>
            <a:off x="2640890" y="1016957"/>
            <a:ext cx="1712884" cy="569151"/>
          </a:xfrm>
          <a:prstGeom prst="rect">
            <a:avLst/>
          </a:prstGeom>
          <a:solidFill>
            <a:schemeClr val="accent2"/>
          </a:solidFill>
          <a:ln w="28575" cmpd="sng">
            <a:noFill/>
            <a:round/>
            <a:headEnd/>
            <a:tailEnd/>
          </a:ln>
        </p:spPr>
        <p:txBody>
          <a:bodyPr lIns="90000" tIns="90000" rIns="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124191"/>
                </a:solidFill>
              </a:rPr>
              <a:t>The emergence of the edge cloud for low latency and high </a:t>
            </a:r>
            <a:r>
              <a:rPr lang="en-US" sz="1000" dirty="0" smtClean="0">
                <a:solidFill>
                  <a:srgbClr val="124191"/>
                </a:solidFill>
              </a:rPr>
              <a:t>performance</a:t>
            </a:r>
            <a:endParaRPr lang="en-US" sz="1000" dirty="0">
              <a:solidFill>
                <a:srgbClr val="124191"/>
              </a:solidFill>
            </a:endParaRPr>
          </a:p>
        </p:txBody>
      </p:sp>
      <p:sp>
        <p:nvSpPr>
          <p:cNvPr id="53" name="Abgerundetes Rechteck 28"/>
          <p:cNvSpPr/>
          <p:nvPr/>
        </p:nvSpPr>
        <p:spPr bwMode="auto">
          <a:xfrm>
            <a:off x="495019" y="3908930"/>
            <a:ext cx="1719441" cy="562927"/>
          </a:xfrm>
          <a:prstGeom prst="rect">
            <a:avLst/>
          </a:prstGeom>
          <a:solidFill>
            <a:schemeClr val="accent2"/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marL="92075"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124191"/>
                </a:solidFill>
              </a:rPr>
              <a:t>The emergence of the network OS to enable programmability and network federation</a:t>
            </a:r>
          </a:p>
        </p:txBody>
      </p:sp>
      <p:sp>
        <p:nvSpPr>
          <p:cNvPr id="54" name="Abgerundetes Rechteck 28"/>
          <p:cNvSpPr/>
          <p:nvPr/>
        </p:nvSpPr>
        <p:spPr bwMode="auto">
          <a:xfrm>
            <a:off x="2627769" y="2990876"/>
            <a:ext cx="1728786" cy="577541"/>
          </a:xfrm>
          <a:prstGeom prst="rect">
            <a:avLst/>
          </a:prstGeom>
          <a:solidFill>
            <a:schemeClr val="tx1"/>
          </a:solidFill>
          <a:ln w="28575" cmpd="sng">
            <a:noFill/>
            <a:round/>
            <a:headEnd/>
            <a:tailEnd/>
          </a:ln>
        </p:spPr>
        <p:txBody>
          <a:bodyPr lIns="36000" tIns="90000" rIns="0" bIns="90000" anchor="ctr">
            <a:noAutofit/>
          </a:bodyPr>
          <a:lstStyle/>
          <a:p>
            <a:pPr marL="90488"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FFFFFF"/>
                </a:solidFill>
              </a:rPr>
              <a:t>Pervasive cognitive capabilities for operating networks &amp; systems</a:t>
            </a:r>
          </a:p>
        </p:txBody>
      </p:sp>
      <p:sp>
        <p:nvSpPr>
          <p:cNvPr id="55" name="Abgerundetes Rechteck 28"/>
          <p:cNvSpPr/>
          <p:nvPr/>
        </p:nvSpPr>
        <p:spPr bwMode="auto">
          <a:xfrm>
            <a:off x="6850520" y="3000002"/>
            <a:ext cx="1739760" cy="539245"/>
          </a:xfrm>
          <a:prstGeom prst="rect">
            <a:avLst/>
          </a:prstGeom>
          <a:solidFill>
            <a:schemeClr val="tx1"/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marL="92075"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FFFFFF"/>
                </a:solidFill>
              </a:rPr>
              <a:t>The emergence </a:t>
            </a:r>
            <a:r>
              <a:rPr lang="en-US" sz="1000" dirty="0" smtClean="0">
                <a:solidFill>
                  <a:srgbClr val="FFFFFF"/>
                </a:solidFill>
              </a:rPr>
              <a:t>of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new trust </a:t>
            </a:r>
            <a:r>
              <a:rPr lang="en-US" sz="1000" dirty="0">
                <a:solidFill>
                  <a:srgbClr val="FFFFFF"/>
                </a:solidFill>
              </a:rPr>
              <a:t>models &amp; </a:t>
            </a:r>
            <a:r>
              <a:rPr lang="en-US" sz="1000" dirty="0" smtClean="0">
                <a:solidFill>
                  <a:srgbClr val="FFFFFF"/>
                </a:solidFill>
              </a:rPr>
              <a:t>security architectures</a:t>
            </a:r>
            <a:endParaRPr lang="en-US" sz="1000" dirty="0">
              <a:solidFill>
                <a:srgbClr val="FFFFFF"/>
              </a:solidFill>
            </a:endParaRPr>
          </a:p>
        </p:txBody>
      </p:sp>
      <p:grpSp>
        <p:nvGrpSpPr>
          <p:cNvPr id="4" name="Gruppieren 355"/>
          <p:cNvGrpSpPr/>
          <p:nvPr/>
        </p:nvGrpSpPr>
        <p:grpSpPr>
          <a:xfrm>
            <a:off x="7942898" y="4013666"/>
            <a:ext cx="406860" cy="412597"/>
            <a:chOff x="7153284" y="1197164"/>
            <a:chExt cx="448622" cy="539964"/>
          </a:xfrm>
          <a:solidFill>
            <a:schemeClr val="tx1"/>
          </a:solidFill>
        </p:grpSpPr>
        <p:sp>
          <p:nvSpPr>
            <p:cNvPr id="182" name="Freeform 40"/>
            <p:cNvSpPr>
              <a:spLocks noEditPoints="1"/>
            </p:cNvSpPr>
            <p:nvPr/>
          </p:nvSpPr>
          <p:spPr bwMode="auto">
            <a:xfrm>
              <a:off x="7223810" y="1197164"/>
              <a:ext cx="307367" cy="273619"/>
            </a:xfrm>
            <a:custGeom>
              <a:avLst/>
              <a:gdLst>
                <a:gd name="T0" fmla="*/ 644 w 644"/>
                <a:gd name="T1" fmla="*/ 573 h 573"/>
                <a:gd name="T2" fmla="*/ 543 w 644"/>
                <a:gd name="T3" fmla="*/ 573 h 573"/>
                <a:gd name="T4" fmla="*/ 543 w 644"/>
                <a:gd name="T5" fmla="*/ 175 h 573"/>
                <a:gd name="T6" fmla="*/ 472 w 644"/>
                <a:gd name="T7" fmla="*/ 104 h 573"/>
                <a:gd name="T8" fmla="*/ 172 w 644"/>
                <a:gd name="T9" fmla="*/ 104 h 573"/>
                <a:gd name="T10" fmla="*/ 101 w 644"/>
                <a:gd name="T11" fmla="*/ 175 h 573"/>
                <a:gd name="T12" fmla="*/ 101 w 644"/>
                <a:gd name="T13" fmla="*/ 573 h 573"/>
                <a:gd name="T14" fmla="*/ 0 w 644"/>
                <a:gd name="T15" fmla="*/ 573 h 573"/>
                <a:gd name="T16" fmla="*/ 0 w 644"/>
                <a:gd name="T17" fmla="*/ 184 h 573"/>
                <a:gd name="T18" fmla="*/ 184 w 644"/>
                <a:gd name="T19" fmla="*/ 0 h 573"/>
                <a:gd name="T20" fmla="*/ 460 w 644"/>
                <a:gd name="T21" fmla="*/ 0 h 573"/>
                <a:gd name="T22" fmla="*/ 644 w 644"/>
                <a:gd name="T23" fmla="*/ 184 h 573"/>
                <a:gd name="T24" fmla="*/ 644 w 644"/>
                <a:gd name="T25" fmla="*/ 573 h 573"/>
                <a:gd name="T26" fmla="*/ 571 w 644"/>
                <a:gd name="T27" fmla="*/ 545 h 573"/>
                <a:gd name="T28" fmla="*/ 616 w 644"/>
                <a:gd name="T29" fmla="*/ 545 h 573"/>
                <a:gd name="T30" fmla="*/ 616 w 644"/>
                <a:gd name="T31" fmla="*/ 184 h 573"/>
                <a:gd name="T32" fmla="*/ 460 w 644"/>
                <a:gd name="T33" fmla="*/ 28 h 573"/>
                <a:gd name="T34" fmla="*/ 184 w 644"/>
                <a:gd name="T35" fmla="*/ 28 h 573"/>
                <a:gd name="T36" fmla="*/ 28 w 644"/>
                <a:gd name="T37" fmla="*/ 184 h 573"/>
                <a:gd name="T38" fmla="*/ 28 w 644"/>
                <a:gd name="T39" fmla="*/ 545 h 573"/>
                <a:gd name="T40" fmla="*/ 73 w 644"/>
                <a:gd name="T41" fmla="*/ 545 h 573"/>
                <a:gd name="T42" fmla="*/ 73 w 644"/>
                <a:gd name="T43" fmla="*/ 175 h 573"/>
                <a:gd name="T44" fmla="*/ 172 w 644"/>
                <a:gd name="T45" fmla="*/ 76 h 573"/>
                <a:gd name="T46" fmla="*/ 472 w 644"/>
                <a:gd name="T47" fmla="*/ 76 h 573"/>
                <a:gd name="T48" fmla="*/ 571 w 644"/>
                <a:gd name="T49" fmla="*/ 175 h 573"/>
                <a:gd name="T50" fmla="*/ 571 w 644"/>
                <a:gd name="T51" fmla="*/ 545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4" h="573">
                  <a:moveTo>
                    <a:pt x="644" y="573"/>
                  </a:moveTo>
                  <a:cubicBezTo>
                    <a:pt x="543" y="573"/>
                    <a:pt x="543" y="573"/>
                    <a:pt x="543" y="573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36"/>
                    <a:pt x="511" y="104"/>
                    <a:pt x="472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33" y="104"/>
                    <a:pt x="101" y="136"/>
                    <a:pt x="101" y="175"/>
                  </a:cubicBezTo>
                  <a:cubicBezTo>
                    <a:pt x="101" y="573"/>
                    <a:pt x="101" y="573"/>
                    <a:pt x="10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561" y="0"/>
                    <a:pt x="644" y="83"/>
                    <a:pt x="644" y="184"/>
                  </a:cubicBezTo>
                  <a:lnTo>
                    <a:pt x="644" y="573"/>
                  </a:lnTo>
                  <a:close/>
                  <a:moveTo>
                    <a:pt x="571" y="545"/>
                  </a:moveTo>
                  <a:cubicBezTo>
                    <a:pt x="616" y="545"/>
                    <a:pt x="616" y="545"/>
                    <a:pt x="616" y="545"/>
                  </a:cubicBezTo>
                  <a:cubicBezTo>
                    <a:pt x="616" y="184"/>
                    <a:pt x="616" y="184"/>
                    <a:pt x="616" y="184"/>
                  </a:cubicBezTo>
                  <a:cubicBezTo>
                    <a:pt x="616" y="98"/>
                    <a:pt x="546" y="28"/>
                    <a:pt x="460" y="28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98" y="28"/>
                    <a:pt x="28" y="98"/>
                    <a:pt x="28" y="184"/>
                  </a:cubicBezTo>
                  <a:cubicBezTo>
                    <a:pt x="28" y="545"/>
                    <a:pt x="28" y="545"/>
                    <a:pt x="28" y="545"/>
                  </a:cubicBezTo>
                  <a:cubicBezTo>
                    <a:pt x="73" y="545"/>
                    <a:pt x="73" y="545"/>
                    <a:pt x="73" y="54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21"/>
                    <a:pt x="118" y="76"/>
                    <a:pt x="172" y="76"/>
                  </a:cubicBezTo>
                  <a:cubicBezTo>
                    <a:pt x="472" y="76"/>
                    <a:pt x="472" y="76"/>
                    <a:pt x="472" y="76"/>
                  </a:cubicBezTo>
                  <a:cubicBezTo>
                    <a:pt x="526" y="76"/>
                    <a:pt x="571" y="121"/>
                    <a:pt x="571" y="175"/>
                  </a:cubicBezTo>
                  <a:lnTo>
                    <a:pt x="571" y="5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7153284" y="1457244"/>
              <a:ext cx="448622" cy="279884"/>
            </a:xfrm>
            <a:custGeom>
              <a:avLst/>
              <a:gdLst>
                <a:gd name="T0" fmla="*/ 812 w 940"/>
                <a:gd name="T1" fmla="*/ 586 h 586"/>
                <a:gd name="T2" fmla="*/ 128 w 940"/>
                <a:gd name="T3" fmla="*/ 586 h 586"/>
                <a:gd name="T4" fmla="*/ 0 w 940"/>
                <a:gd name="T5" fmla="*/ 459 h 586"/>
                <a:gd name="T6" fmla="*/ 0 w 940"/>
                <a:gd name="T7" fmla="*/ 127 h 586"/>
                <a:gd name="T8" fmla="*/ 128 w 940"/>
                <a:gd name="T9" fmla="*/ 0 h 586"/>
                <a:gd name="T10" fmla="*/ 812 w 940"/>
                <a:gd name="T11" fmla="*/ 0 h 586"/>
                <a:gd name="T12" fmla="*/ 940 w 940"/>
                <a:gd name="T13" fmla="*/ 127 h 586"/>
                <a:gd name="T14" fmla="*/ 940 w 940"/>
                <a:gd name="T15" fmla="*/ 459 h 586"/>
                <a:gd name="T16" fmla="*/ 812 w 940"/>
                <a:gd name="T17" fmla="*/ 586 h 586"/>
                <a:gd name="T18" fmla="*/ 128 w 940"/>
                <a:gd name="T19" fmla="*/ 28 h 586"/>
                <a:gd name="T20" fmla="*/ 28 w 940"/>
                <a:gd name="T21" fmla="*/ 127 h 586"/>
                <a:gd name="T22" fmla="*/ 28 w 940"/>
                <a:gd name="T23" fmla="*/ 459 h 586"/>
                <a:gd name="T24" fmla="*/ 128 w 940"/>
                <a:gd name="T25" fmla="*/ 558 h 586"/>
                <a:gd name="T26" fmla="*/ 812 w 940"/>
                <a:gd name="T27" fmla="*/ 558 h 586"/>
                <a:gd name="T28" fmla="*/ 912 w 940"/>
                <a:gd name="T29" fmla="*/ 459 h 586"/>
                <a:gd name="T30" fmla="*/ 912 w 940"/>
                <a:gd name="T31" fmla="*/ 127 h 586"/>
                <a:gd name="T32" fmla="*/ 812 w 940"/>
                <a:gd name="T33" fmla="*/ 28 h 586"/>
                <a:gd name="T34" fmla="*/ 128 w 940"/>
                <a:gd name="T35" fmla="*/ 2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0" h="586">
                  <a:moveTo>
                    <a:pt x="812" y="586"/>
                  </a:moveTo>
                  <a:cubicBezTo>
                    <a:pt x="128" y="586"/>
                    <a:pt x="128" y="586"/>
                    <a:pt x="128" y="586"/>
                  </a:cubicBezTo>
                  <a:cubicBezTo>
                    <a:pt x="57" y="586"/>
                    <a:pt x="0" y="529"/>
                    <a:pt x="0" y="45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882" y="0"/>
                    <a:pt x="940" y="57"/>
                    <a:pt x="940" y="127"/>
                  </a:cubicBezTo>
                  <a:cubicBezTo>
                    <a:pt x="940" y="459"/>
                    <a:pt x="940" y="459"/>
                    <a:pt x="940" y="459"/>
                  </a:cubicBezTo>
                  <a:cubicBezTo>
                    <a:pt x="940" y="529"/>
                    <a:pt x="882" y="586"/>
                    <a:pt x="812" y="586"/>
                  </a:cubicBezTo>
                  <a:close/>
                  <a:moveTo>
                    <a:pt x="128" y="28"/>
                  </a:moveTo>
                  <a:cubicBezTo>
                    <a:pt x="73" y="28"/>
                    <a:pt x="28" y="72"/>
                    <a:pt x="28" y="127"/>
                  </a:cubicBezTo>
                  <a:cubicBezTo>
                    <a:pt x="28" y="459"/>
                    <a:pt x="28" y="459"/>
                    <a:pt x="28" y="459"/>
                  </a:cubicBezTo>
                  <a:cubicBezTo>
                    <a:pt x="28" y="513"/>
                    <a:pt x="73" y="558"/>
                    <a:pt x="128" y="558"/>
                  </a:cubicBezTo>
                  <a:cubicBezTo>
                    <a:pt x="812" y="558"/>
                    <a:pt x="812" y="558"/>
                    <a:pt x="812" y="558"/>
                  </a:cubicBezTo>
                  <a:cubicBezTo>
                    <a:pt x="867" y="558"/>
                    <a:pt x="912" y="513"/>
                    <a:pt x="912" y="459"/>
                  </a:cubicBezTo>
                  <a:cubicBezTo>
                    <a:pt x="912" y="127"/>
                    <a:pt x="912" y="127"/>
                    <a:pt x="912" y="127"/>
                  </a:cubicBezTo>
                  <a:cubicBezTo>
                    <a:pt x="912" y="72"/>
                    <a:pt x="867" y="28"/>
                    <a:pt x="812" y="28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184" name="Freeform 210"/>
            <p:cNvSpPr>
              <a:spLocks noEditPoints="1"/>
            </p:cNvSpPr>
            <p:nvPr/>
          </p:nvSpPr>
          <p:spPr bwMode="auto">
            <a:xfrm>
              <a:off x="7336572" y="1521708"/>
              <a:ext cx="82045" cy="151966"/>
            </a:xfrm>
            <a:custGeom>
              <a:avLst/>
              <a:gdLst>
                <a:gd name="T0" fmla="*/ 158 w 172"/>
                <a:gd name="T1" fmla="*/ 318 h 318"/>
                <a:gd name="T2" fmla="*/ 14 w 172"/>
                <a:gd name="T3" fmla="*/ 318 h 318"/>
                <a:gd name="T4" fmla="*/ 3 w 172"/>
                <a:gd name="T5" fmla="*/ 313 h 318"/>
                <a:gd name="T6" fmla="*/ 1 w 172"/>
                <a:gd name="T7" fmla="*/ 301 h 318"/>
                <a:gd name="T8" fmla="*/ 31 w 172"/>
                <a:gd name="T9" fmla="*/ 152 h 318"/>
                <a:gd name="T10" fmla="*/ 0 w 172"/>
                <a:gd name="T11" fmla="*/ 86 h 318"/>
                <a:gd name="T12" fmla="*/ 86 w 172"/>
                <a:gd name="T13" fmla="*/ 0 h 318"/>
                <a:gd name="T14" fmla="*/ 172 w 172"/>
                <a:gd name="T15" fmla="*/ 86 h 318"/>
                <a:gd name="T16" fmla="*/ 141 w 172"/>
                <a:gd name="T17" fmla="*/ 152 h 318"/>
                <a:gd name="T18" fmla="*/ 171 w 172"/>
                <a:gd name="T19" fmla="*/ 301 h 318"/>
                <a:gd name="T20" fmla="*/ 169 w 172"/>
                <a:gd name="T21" fmla="*/ 313 h 318"/>
                <a:gd name="T22" fmla="*/ 158 w 172"/>
                <a:gd name="T23" fmla="*/ 318 h 318"/>
                <a:gd name="T24" fmla="*/ 31 w 172"/>
                <a:gd name="T25" fmla="*/ 290 h 318"/>
                <a:gd name="T26" fmla="*/ 141 w 172"/>
                <a:gd name="T27" fmla="*/ 290 h 318"/>
                <a:gd name="T28" fmla="*/ 112 w 172"/>
                <a:gd name="T29" fmla="*/ 148 h 318"/>
                <a:gd name="T30" fmla="*/ 118 w 172"/>
                <a:gd name="T31" fmla="*/ 134 h 318"/>
                <a:gd name="T32" fmla="*/ 144 w 172"/>
                <a:gd name="T33" fmla="*/ 86 h 318"/>
                <a:gd name="T34" fmla="*/ 86 w 172"/>
                <a:gd name="T35" fmla="*/ 28 h 318"/>
                <a:gd name="T36" fmla="*/ 28 w 172"/>
                <a:gd name="T37" fmla="*/ 86 h 318"/>
                <a:gd name="T38" fmla="*/ 54 w 172"/>
                <a:gd name="T39" fmla="*/ 134 h 318"/>
                <a:gd name="T40" fmla="*/ 60 w 172"/>
                <a:gd name="T41" fmla="*/ 148 h 318"/>
                <a:gd name="T42" fmla="*/ 31 w 172"/>
                <a:gd name="T43" fmla="*/ 29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318">
                  <a:moveTo>
                    <a:pt x="158" y="318"/>
                  </a:moveTo>
                  <a:cubicBezTo>
                    <a:pt x="14" y="318"/>
                    <a:pt x="14" y="318"/>
                    <a:pt x="14" y="318"/>
                  </a:cubicBezTo>
                  <a:cubicBezTo>
                    <a:pt x="10" y="318"/>
                    <a:pt x="6" y="316"/>
                    <a:pt x="3" y="313"/>
                  </a:cubicBezTo>
                  <a:cubicBezTo>
                    <a:pt x="1" y="310"/>
                    <a:pt x="0" y="305"/>
                    <a:pt x="1" y="30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12" y="135"/>
                    <a:pt x="0" y="112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3" y="0"/>
                    <a:pt x="172" y="39"/>
                    <a:pt x="172" y="86"/>
                  </a:cubicBezTo>
                  <a:cubicBezTo>
                    <a:pt x="172" y="112"/>
                    <a:pt x="160" y="135"/>
                    <a:pt x="141" y="152"/>
                  </a:cubicBezTo>
                  <a:cubicBezTo>
                    <a:pt x="171" y="301"/>
                    <a:pt x="171" y="301"/>
                    <a:pt x="171" y="301"/>
                  </a:cubicBezTo>
                  <a:cubicBezTo>
                    <a:pt x="172" y="305"/>
                    <a:pt x="171" y="310"/>
                    <a:pt x="169" y="313"/>
                  </a:cubicBezTo>
                  <a:cubicBezTo>
                    <a:pt x="166" y="316"/>
                    <a:pt x="162" y="318"/>
                    <a:pt x="158" y="318"/>
                  </a:cubicBezTo>
                  <a:close/>
                  <a:moveTo>
                    <a:pt x="31" y="290"/>
                  </a:moveTo>
                  <a:cubicBezTo>
                    <a:pt x="141" y="290"/>
                    <a:pt x="141" y="290"/>
                    <a:pt x="141" y="290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3"/>
                    <a:pt x="113" y="137"/>
                    <a:pt x="118" y="134"/>
                  </a:cubicBezTo>
                  <a:cubicBezTo>
                    <a:pt x="134" y="123"/>
                    <a:pt x="144" y="105"/>
                    <a:pt x="144" y="86"/>
                  </a:cubicBezTo>
                  <a:cubicBezTo>
                    <a:pt x="144" y="54"/>
                    <a:pt x="118" y="28"/>
                    <a:pt x="86" y="28"/>
                  </a:cubicBezTo>
                  <a:cubicBezTo>
                    <a:pt x="54" y="28"/>
                    <a:pt x="28" y="54"/>
                    <a:pt x="28" y="86"/>
                  </a:cubicBezTo>
                  <a:cubicBezTo>
                    <a:pt x="28" y="105"/>
                    <a:pt x="38" y="123"/>
                    <a:pt x="54" y="134"/>
                  </a:cubicBezTo>
                  <a:cubicBezTo>
                    <a:pt x="59" y="137"/>
                    <a:pt x="61" y="143"/>
                    <a:pt x="60" y="148"/>
                  </a:cubicBezTo>
                  <a:lnTo>
                    <a:pt x="31" y="2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</p:grpSp>
      <p:pic>
        <p:nvPicPr>
          <p:cNvPr id="211" name="Kuva 4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78072" y="3779984"/>
            <a:ext cx="621795" cy="539883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6793028" y="742951"/>
            <a:ext cx="1863190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Universal Adaptive Core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70340" y="747223"/>
            <a:ext cx="1759618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Smart Network Fabric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44320" y="2724150"/>
            <a:ext cx="2051101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Programmable Network OS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78219" y="2724150"/>
            <a:ext cx="2448526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Augmented Cognition Systems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57307" y="2724150"/>
            <a:ext cx="1982300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200" b="1">
                <a:latin typeface="+mn-lt"/>
                <a:cs typeface="Nokia Pure Headline Light"/>
              </a:defRPr>
            </a:lvl1pPr>
          </a:lstStyle>
          <a:p>
            <a:pPr algn="ctr" defTabSz="457200" fontAlgn="base">
              <a:spcAft>
                <a:spcPct val="0"/>
              </a:spcAft>
            </a:pPr>
            <a:r>
              <a:rPr lang="en-US" dirty="0" smtClean="0">
                <a:solidFill>
                  <a:srgbClr val="124191"/>
                </a:solidFill>
              </a:rPr>
              <a:t>Dynamic Data Security</a:t>
            </a:r>
            <a:endParaRPr lang="en-US" dirty="0">
              <a:solidFill>
                <a:srgbClr val="12419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82843" y="4029390"/>
            <a:ext cx="911050" cy="369332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Adaptable </a:t>
            </a:r>
          </a:p>
          <a:p>
            <a:pPr algn="ctr"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Security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830343" y="3561922"/>
            <a:ext cx="605097" cy="369332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lang="de-DE" sz="1200" b="1" dirty="0" smtClean="0">
                <a:solidFill>
                  <a:srgbClr val="124191"/>
                </a:solidFill>
                <a:cs typeface="Nokia Pure Headline Light"/>
              </a:rPr>
              <a:t>Digital</a:t>
            </a:r>
            <a:br>
              <a:rPr lang="de-DE" sz="1200" b="1" dirty="0" smtClean="0">
                <a:solidFill>
                  <a:srgbClr val="124191"/>
                </a:solidFill>
                <a:cs typeface="Nokia Pure Headline Light"/>
              </a:rPr>
            </a:br>
            <a:r>
              <a:rPr lang="de-DE" sz="1200" b="1" dirty="0" smtClean="0">
                <a:solidFill>
                  <a:srgbClr val="124191"/>
                </a:solidFill>
                <a:cs typeface="Nokia Pure Headline Light"/>
              </a:rPr>
              <a:t>Trust</a:t>
            </a:r>
            <a:endParaRPr lang="en-US" sz="1200" b="1" dirty="0" smtClean="0">
              <a:solidFill>
                <a:srgbClr val="124191"/>
              </a:solidFill>
              <a:cs typeface="Nokia Pure Headline Light"/>
            </a:endParaRPr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6759" y="3507034"/>
            <a:ext cx="518266" cy="50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3" name="Abgerundetes Rechteck 28"/>
          <p:cNvSpPr/>
          <p:nvPr/>
        </p:nvSpPr>
        <p:spPr bwMode="auto">
          <a:xfrm>
            <a:off x="4745180" y="1022473"/>
            <a:ext cx="1736817" cy="904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49" name="Abgerundetes Rechteck 28"/>
          <p:cNvSpPr/>
          <p:nvPr/>
        </p:nvSpPr>
        <p:spPr bwMode="auto">
          <a:xfrm>
            <a:off x="4742409" y="1919410"/>
            <a:ext cx="1736817" cy="554355"/>
          </a:xfrm>
          <a:prstGeom prst="rect">
            <a:avLst/>
          </a:prstGeom>
          <a:solidFill>
            <a:schemeClr val="tx1"/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r>
              <a:rPr lang="en-US" sz="1000" dirty="0" smtClean="0">
                <a:solidFill>
                  <a:srgbClr val="FFFFFF"/>
                </a:solidFill>
              </a:rPr>
              <a:t>Creating </a:t>
            </a:r>
            <a:r>
              <a:rPr lang="en-US" sz="1000" dirty="0">
                <a:solidFill>
                  <a:srgbClr val="FFFFFF"/>
                </a:solidFill>
              </a:rPr>
              <a:t>dynamically reconfigurable IP + optical  metro and core </a:t>
            </a:r>
            <a:r>
              <a:rPr lang="en-US" sz="1000" dirty="0" smtClean="0">
                <a:solidFill>
                  <a:srgbClr val="FFFFFF"/>
                </a:solidFill>
              </a:rPr>
              <a:t>networks</a:t>
            </a:r>
            <a:endParaRPr lang="en-US" sz="1000" dirty="0">
              <a:solidFill>
                <a:srgbClr val="FFFFFF"/>
              </a:solidFill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805644" y="1778435"/>
            <a:ext cx="1422411" cy="504519"/>
            <a:chOff x="4890818" y="1034379"/>
            <a:chExt cx="1422411" cy="504519"/>
          </a:xfrm>
        </p:grpSpPr>
        <p:sp>
          <p:nvSpPr>
            <p:cNvPr id="150" name="Shape 7799"/>
            <p:cNvSpPr/>
            <p:nvPr/>
          </p:nvSpPr>
          <p:spPr>
            <a:xfrm>
              <a:off x="5189400" y="1034379"/>
              <a:ext cx="834156" cy="50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89" y="7983"/>
                  </a:moveTo>
                  <a:cubicBezTo>
                    <a:pt x="6537" y="7043"/>
                    <a:pt x="5684" y="6104"/>
                    <a:pt x="4547" y="6104"/>
                  </a:cubicBezTo>
                  <a:cubicBezTo>
                    <a:pt x="1989" y="6104"/>
                    <a:pt x="0" y="9861"/>
                    <a:pt x="0" y="14087"/>
                  </a:cubicBezTo>
                  <a:cubicBezTo>
                    <a:pt x="0" y="18313"/>
                    <a:pt x="1989" y="21600"/>
                    <a:pt x="4547" y="21600"/>
                  </a:cubicBezTo>
                  <a:cubicBezTo>
                    <a:pt x="16768" y="21600"/>
                    <a:pt x="16768" y="21600"/>
                    <a:pt x="16768" y="21600"/>
                  </a:cubicBezTo>
                  <a:cubicBezTo>
                    <a:pt x="17053" y="21600"/>
                    <a:pt x="17053" y="21600"/>
                    <a:pt x="17053" y="21600"/>
                  </a:cubicBezTo>
                  <a:cubicBezTo>
                    <a:pt x="19611" y="21600"/>
                    <a:pt x="21600" y="18313"/>
                    <a:pt x="21600" y="14557"/>
                  </a:cubicBezTo>
                  <a:cubicBezTo>
                    <a:pt x="21600" y="10800"/>
                    <a:pt x="19895" y="7513"/>
                    <a:pt x="17905" y="7043"/>
                  </a:cubicBezTo>
                  <a:cubicBezTo>
                    <a:pt x="17905" y="7043"/>
                    <a:pt x="17337" y="7043"/>
                    <a:pt x="16768" y="7043"/>
                  </a:cubicBezTo>
                  <a:moveTo>
                    <a:pt x="17053" y="9391"/>
                  </a:moveTo>
                  <a:cubicBezTo>
                    <a:pt x="16768" y="4226"/>
                    <a:pt x="13926" y="0"/>
                    <a:pt x="10800" y="0"/>
                  </a:cubicBezTo>
                  <a:cubicBezTo>
                    <a:pt x="7958" y="0"/>
                    <a:pt x="5684" y="2348"/>
                    <a:pt x="4547" y="6104"/>
                  </a:cubicBezTo>
                </a:path>
              </a:pathLst>
            </a:custGeom>
            <a:ln w="31750" cap="rnd">
              <a:solidFill>
                <a:srgbClr val="124191"/>
              </a:solidFill>
              <a:prstDash val="sysDash"/>
              <a:round/>
            </a:ln>
          </p:spPr>
          <p:txBody>
            <a:bodyPr lIns="89999" tIns="89999" rIns="89999" bIns="89999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endParaRPr sz="1000" dirty="0">
                <a:solidFill>
                  <a:srgbClr val="1241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7799"/>
            <p:cNvSpPr/>
            <p:nvPr/>
          </p:nvSpPr>
          <p:spPr>
            <a:xfrm>
              <a:off x="6036084" y="1160704"/>
              <a:ext cx="277145" cy="16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89" y="7983"/>
                  </a:moveTo>
                  <a:cubicBezTo>
                    <a:pt x="6537" y="7043"/>
                    <a:pt x="5684" y="6104"/>
                    <a:pt x="4547" y="6104"/>
                  </a:cubicBezTo>
                  <a:cubicBezTo>
                    <a:pt x="1989" y="6104"/>
                    <a:pt x="0" y="9861"/>
                    <a:pt x="0" y="14087"/>
                  </a:cubicBezTo>
                  <a:cubicBezTo>
                    <a:pt x="0" y="18313"/>
                    <a:pt x="1989" y="21600"/>
                    <a:pt x="4547" y="21600"/>
                  </a:cubicBezTo>
                  <a:cubicBezTo>
                    <a:pt x="16768" y="21600"/>
                    <a:pt x="16768" y="21600"/>
                    <a:pt x="16768" y="21600"/>
                  </a:cubicBezTo>
                  <a:cubicBezTo>
                    <a:pt x="17053" y="21600"/>
                    <a:pt x="17053" y="21600"/>
                    <a:pt x="17053" y="21600"/>
                  </a:cubicBezTo>
                  <a:cubicBezTo>
                    <a:pt x="19611" y="21600"/>
                    <a:pt x="21600" y="18313"/>
                    <a:pt x="21600" y="14557"/>
                  </a:cubicBezTo>
                  <a:cubicBezTo>
                    <a:pt x="21600" y="10800"/>
                    <a:pt x="19895" y="7513"/>
                    <a:pt x="17905" y="7043"/>
                  </a:cubicBezTo>
                  <a:cubicBezTo>
                    <a:pt x="17905" y="7043"/>
                    <a:pt x="17337" y="7043"/>
                    <a:pt x="16768" y="7043"/>
                  </a:cubicBezTo>
                  <a:moveTo>
                    <a:pt x="17053" y="9391"/>
                  </a:moveTo>
                  <a:cubicBezTo>
                    <a:pt x="16768" y="4226"/>
                    <a:pt x="13926" y="0"/>
                    <a:pt x="10800" y="0"/>
                  </a:cubicBezTo>
                  <a:cubicBezTo>
                    <a:pt x="7958" y="0"/>
                    <a:pt x="5684" y="2348"/>
                    <a:pt x="4547" y="6104"/>
                  </a:cubicBezTo>
                </a:path>
              </a:pathLst>
            </a:custGeom>
            <a:ln w="31750" cap="rnd">
              <a:solidFill>
                <a:schemeClr val="bg2"/>
              </a:solidFill>
              <a:round/>
            </a:ln>
          </p:spPr>
          <p:txBody>
            <a:bodyPr lIns="89999" tIns="89999" rIns="89999" bIns="89999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endParaRPr sz="1000" dirty="0">
                <a:solidFill>
                  <a:srgbClr val="1241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7799"/>
            <p:cNvSpPr/>
            <p:nvPr/>
          </p:nvSpPr>
          <p:spPr>
            <a:xfrm>
              <a:off x="4890818" y="1330877"/>
              <a:ext cx="277145" cy="16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89" y="7983"/>
                  </a:moveTo>
                  <a:cubicBezTo>
                    <a:pt x="6537" y="7043"/>
                    <a:pt x="5684" y="6104"/>
                    <a:pt x="4547" y="6104"/>
                  </a:cubicBezTo>
                  <a:cubicBezTo>
                    <a:pt x="1989" y="6104"/>
                    <a:pt x="0" y="9861"/>
                    <a:pt x="0" y="14087"/>
                  </a:cubicBezTo>
                  <a:cubicBezTo>
                    <a:pt x="0" y="18313"/>
                    <a:pt x="1989" y="21600"/>
                    <a:pt x="4547" y="21600"/>
                  </a:cubicBezTo>
                  <a:cubicBezTo>
                    <a:pt x="16768" y="21600"/>
                    <a:pt x="16768" y="21600"/>
                    <a:pt x="16768" y="21600"/>
                  </a:cubicBezTo>
                  <a:cubicBezTo>
                    <a:pt x="17053" y="21600"/>
                    <a:pt x="17053" y="21600"/>
                    <a:pt x="17053" y="21600"/>
                  </a:cubicBezTo>
                  <a:cubicBezTo>
                    <a:pt x="19611" y="21600"/>
                    <a:pt x="21600" y="18313"/>
                    <a:pt x="21600" y="14557"/>
                  </a:cubicBezTo>
                  <a:cubicBezTo>
                    <a:pt x="21600" y="10800"/>
                    <a:pt x="19895" y="7513"/>
                    <a:pt x="17905" y="7043"/>
                  </a:cubicBezTo>
                  <a:cubicBezTo>
                    <a:pt x="17905" y="7043"/>
                    <a:pt x="17337" y="7043"/>
                    <a:pt x="16768" y="7043"/>
                  </a:cubicBezTo>
                  <a:moveTo>
                    <a:pt x="17053" y="9391"/>
                  </a:moveTo>
                  <a:cubicBezTo>
                    <a:pt x="16768" y="4226"/>
                    <a:pt x="13926" y="0"/>
                    <a:pt x="10800" y="0"/>
                  </a:cubicBezTo>
                  <a:cubicBezTo>
                    <a:pt x="7958" y="0"/>
                    <a:pt x="5684" y="2348"/>
                    <a:pt x="4547" y="6104"/>
                  </a:cubicBezTo>
                </a:path>
              </a:pathLst>
            </a:custGeom>
            <a:ln w="31750" cap="rnd">
              <a:solidFill>
                <a:schemeClr val="bg2"/>
              </a:solidFill>
              <a:round/>
            </a:ln>
          </p:spPr>
          <p:txBody>
            <a:bodyPr lIns="89999" tIns="89999" rIns="89999" bIns="89999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 sz="1000">
                  <a:latin typeface="Arial"/>
                  <a:ea typeface="Arial"/>
                  <a:cs typeface="Arial"/>
                  <a:sym typeface="Arial"/>
                </a:defRPr>
              </a:pPr>
              <a:endParaRPr sz="1000" dirty="0">
                <a:solidFill>
                  <a:srgbClr val="1241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021333" y="1240632"/>
              <a:ext cx="1158839" cy="219240"/>
            </a:xfrm>
            <a:custGeom>
              <a:avLst/>
              <a:gdLst>
                <a:gd name="connsiteX0" fmla="*/ 0 w 1332000"/>
                <a:gd name="connsiteY0" fmla="*/ 252000 h 252000"/>
                <a:gd name="connsiteX1" fmla="*/ 396000 w 1332000"/>
                <a:gd name="connsiteY1" fmla="*/ 144000 h 252000"/>
                <a:gd name="connsiteX2" fmla="*/ 936000 w 1332000"/>
                <a:gd name="connsiteY2" fmla="*/ 194400 h 252000"/>
                <a:gd name="connsiteX3" fmla="*/ 1332000 w 1332000"/>
                <a:gd name="connsiteY3" fmla="*/ 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000" h="252000">
                  <a:moveTo>
                    <a:pt x="0" y="252000"/>
                  </a:moveTo>
                  <a:cubicBezTo>
                    <a:pt x="120000" y="202800"/>
                    <a:pt x="240000" y="153600"/>
                    <a:pt x="396000" y="144000"/>
                  </a:cubicBezTo>
                  <a:cubicBezTo>
                    <a:pt x="552000" y="134400"/>
                    <a:pt x="780000" y="218400"/>
                    <a:pt x="936000" y="194400"/>
                  </a:cubicBezTo>
                  <a:cubicBezTo>
                    <a:pt x="1092000" y="170400"/>
                    <a:pt x="1212000" y="85200"/>
                    <a:pt x="1332000" y="0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24191"/>
                </a:solidFill>
              </a:endParaRPr>
            </a:p>
          </p:txBody>
        </p:sp>
        <p:grpSp>
          <p:nvGrpSpPr>
            <p:cNvPr id="6" name="Group 446"/>
            <p:cNvGrpSpPr/>
            <p:nvPr/>
          </p:nvGrpSpPr>
          <p:grpSpPr>
            <a:xfrm>
              <a:off x="5534904" y="1135188"/>
              <a:ext cx="200448" cy="356004"/>
              <a:chOff x="1274312" y="958800"/>
              <a:chExt cx="230400" cy="409200"/>
            </a:xfrm>
          </p:grpSpPr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4312" y="1137600"/>
                <a:ext cx="230400" cy="230400"/>
              </a:xfrm>
              <a:prstGeom prst="rect">
                <a:avLst/>
              </a:prstGeom>
            </p:spPr>
          </p:pic>
          <p:sp>
            <p:nvSpPr>
              <p:cNvPr id="156" name="Rounded Rectangle 155"/>
              <p:cNvSpPr/>
              <p:nvPr/>
            </p:nvSpPr>
            <p:spPr>
              <a:xfrm>
                <a:off x="1277912" y="1051200"/>
                <a:ext cx="223200" cy="72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277912" y="958800"/>
                <a:ext cx="223200" cy="72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2622541" y="742950"/>
            <a:ext cx="1759618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Converged Edge Cloud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741867" y="1020885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643025" y="1586108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2</a:t>
            </a:r>
          </a:p>
        </p:txBody>
      </p:sp>
      <p:sp>
        <p:nvSpPr>
          <p:cNvPr id="250" name="Abgerundetes Rechteck 28"/>
          <p:cNvSpPr/>
          <p:nvPr/>
        </p:nvSpPr>
        <p:spPr bwMode="auto">
          <a:xfrm>
            <a:off x="489485" y="3001715"/>
            <a:ext cx="1716010" cy="9159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839134" y="3094084"/>
            <a:ext cx="1194000" cy="745923"/>
            <a:chOff x="5805600" y="2544621"/>
            <a:chExt cx="1194000" cy="745923"/>
          </a:xfrm>
        </p:grpSpPr>
        <p:sp>
          <p:nvSpPr>
            <p:cNvPr id="200" name="Oval 199"/>
            <p:cNvSpPr/>
            <p:nvPr/>
          </p:nvSpPr>
          <p:spPr>
            <a:xfrm>
              <a:off x="6183600" y="3004944"/>
              <a:ext cx="495600" cy="99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5863200" y="3148944"/>
              <a:ext cx="495600" cy="99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6504000" y="2860944"/>
              <a:ext cx="495600" cy="991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805600" y="2883021"/>
              <a:ext cx="343200" cy="171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700" b="1" dirty="0" smtClean="0">
                  <a:solidFill>
                    <a:srgbClr val="FFFFFF"/>
                  </a:solidFill>
                </a:rPr>
                <a:t>Net OS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156000" y="2688621"/>
              <a:ext cx="343200" cy="1716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700" b="1" dirty="0" smtClean="0">
                  <a:solidFill>
                    <a:srgbClr val="FFFFFF"/>
                  </a:solidFill>
                </a:rPr>
                <a:t>Net OS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556800" y="2544621"/>
              <a:ext cx="343200" cy="1716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700" b="1" dirty="0" smtClean="0">
                  <a:solidFill>
                    <a:srgbClr val="FFFFFF"/>
                  </a:solidFill>
                </a:rPr>
                <a:t>Net OS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V="1">
              <a:off x="5839200" y="2794560"/>
              <a:ext cx="1158977" cy="49598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163200" y="2730960"/>
              <a:ext cx="512177" cy="21918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6735600" y="2696544"/>
              <a:ext cx="0" cy="182880"/>
            </a:xfrm>
            <a:prstGeom prst="line">
              <a:avLst/>
            </a:prstGeom>
            <a:ln w="9525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6456000" y="2856144"/>
              <a:ext cx="0" cy="182880"/>
            </a:xfrm>
            <a:prstGeom prst="line">
              <a:avLst/>
            </a:prstGeom>
            <a:ln w="9525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010800" y="2994144"/>
              <a:ext cx="0" cy="182880"/>
            </a:xfrm>
            <a:prstGeom prst="line">
              <a:avLst/>
            </a:prstGeom>
            <a:ln w="9525" cmpd="sng">
              <a:solidFill>
                <a:schemeClr val="bg2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485113" y="2999106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5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27770" y="3569186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6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850520" y="3531722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8</a:t>
            </a:r>
          </a:p>
        </p:txBody>
      </p:sp>
      <p:grpSp>
        <p:nvGrpSpPr>
          <p:cNvPr id="8" name="Group 278"/>
          <p:cNvGrpSpPr/>
          <p:nvPr/>
        </p:nvGrpSpPr>
        <p:grpSpPr>
          <a:xfrm>
            <a:off x="5160734" y="1054536"/>
            <a:ext cx="1176936" cy="834209"/>
            <a:chOff x="7414401" y="1421433"/>
            <a:chExt cx="1176936" cy="834209"/>
          </a:xfrm>
        </p:grpSpPr>
        <p:grpSp>
          <p:nvGrpSpPr>
            <p:cNvPr id="9" name="Group 485"/>
            <p:cNvGrpSpPr/>
            <p:nvPr/>
          </p:nvGrpSpPr>
          <p:grpSpPr>
            <a:xfrm>
              <a:off x="7431649" y="1488397"/>
              <a:ext cx="1159688" cy="355110"/>
              <a:chOff x="7369200" y="792000"/>
              <a:chExt cx="1371600" cy="42000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7401600" y="79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438800" y="82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476000" y="85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7513200" y="88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7550400" y="91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7587600" y="94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7624800" y="97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7662000" y="100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7699200" y="103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736400" y="106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7773600" y="109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810800" y="112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7848000" y="115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885200" y="118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922400" y="121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369200" y="10188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7413600" y="1020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7458000" y="10212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502400" y="10224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7546800" y="10236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591200" y="10248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7635600" y="1026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7680000" y="10272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7724400" y="10284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7768800" y="10296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7813200" y="10308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7857600" y="10320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7902000" y="10332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7946400" y="10344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7990800" y="10356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8035200" y="1036800"/>
                <a:ext cx="705600" cy="0"/>
              </a:xfrm>
              <a:prstGeom prst="line">
                <a:avLst/>
              </a:prstGeom>
              <a:ln w="6350" cmpd="sng">
                <a:solidFill>
                  <a:schemeClr val="bg2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86"/>
            <p:cNvGrpSpPr/>
            <p:nvPr/>
          </p:nvGrpSpPr>
          <p:grpSpPr>
            <a:xfrm>
              <a:off x="7414401" y="1635514"/>
              <a:ext cx="1159688" cy="355110"/>
              <a:chOff x="7369200" y="792000"/>
              <a:chExt cx="1371600" cy="420000"/>
            </a:xfrm>
          </p:grpSpPr>
          <p:cxnSp>
            <p:nvCxnSpPr>
              <p:cNvPr id="171" name="Straight Connector 15"/>
              <p:cNvCxnSpPr/>
              <p:nvPr/>
            </p:nvCxnSpPr>
            <p:spPr>
              <a:xfrm>
                <a:off x="7401600" y="79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438800" y="82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476000" y="85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7513200" y="88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7550400" y="91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7587600" y="94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7624800" y="97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7662000" y="100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7699200" y="103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7736400" y="106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7773600" y="109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7810800" y="112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848000" y="115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885200" y="118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922400" y="121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369200" y="10188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7413600" y="1020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7458000" y="10212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7502400" y="10224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546800" y="10236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7591200" y="10248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635600" y="1026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680000" y="10272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724400" y="10284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7768800" y="10296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7813200" y="10308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7857600" y="10320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902000" y="10332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7946400" y="10344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7990800" y="10356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8035200" y="1036800"/>
                <a:ext cx="70560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1926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6808" y="1702810"/>
              <a:ext cx="235125" cy="235125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336" y="1479041"/>
              <a:ext cx="235125" cy="235125"/>
            </a:xfrm>
            <a:prstGeom prst="rect">
              <a:avLst/>
            </a:prstGeom>
          </p:spPr>
        </p:pic>
        <p:grpSp>
          <p:nvGrpSpPr>
            <p:cNvPr id="11" name="Group 274"/>
            <p:cNvGrpSpPr/>
            <p:nvPr/>
          </p:nvGrpSpPr>
          <p:grpSpPr>
            <a:xfrm>
              <a:off x="7488540" y="1421433"/>
              <a:ext cx="1013286" cy="590497"/>
              <a:chOff x="7488540" y="1421433"/>
              <a:chExt cx="1013286" cy="590497"/>
            </a:xfrm>
          </p:grpSpPr>
          <p:sp>
            <p:nvSpPr>
              <p:cNvPr id="158" name="Freeform 157"/>
              <p:cNvSpPr/>
              <p:nvPr/>
            </p:nvSpPr>
            <p:spPr>
              <a:xfrm rot="1664850">
                <a:off x="7488540" y="1562391"/>
                <a:ext cx="1013286" cy="330394"/>
              </a:xfrm>
              <a:custGeom>
                <a:avLst/>
                <a:gdLst>
                  <a:gd name="connsiteX0" fmla="*/ 9307 w 808534"/>
                  <a:gd name="connsiteY0" fmla="*/ 234999 h 248959"/>
                  <a:gd name="connsiteX1" fmla="*/ 337374 w 808534"/>
                  <a:gd name="connsiteY1" fmla="*/ 102376 h 248959"/>
                  <a:gd name="connsiteX2" fmla="*/ 637521 w 808534"/>
                  <a:gd name="connsiteY2" fmla="*/ 234999 h 248959"/>
                  <a:gd name="connsiteX3" fmla="*/ 749203 w 808534"/>
                  <a:gd name="connsiteY3" fmla="*/ 130297 h 248959"/>
                  <a:gd name="connsiteX4" fmla="*/ 281533 w 808534"/>
                  <a:gd name="connsiteY4" fmla="*/ 18614 h 248959"/>
                  <a:gd name="connsiteX5" fmla="*/ 9307 w 808534"/>
                  <a:gd name="connsiteY5" fmla="*/ 234999 h 248959"/>
                  <a:gd name="connsiteX0" fmla="*/ 9307 w 808534"/>
                  <a:gd name="connsiteY0" fmla="*/ 234999 h 248959"/>
                  <a:gd name="connsiteX1" fmla="*/ 337374 w 808534"/>
                  <a:gd name="connsiteY1" fmla="*/ 102376 h 248959"/>
                  <a:gd name="connsiteX2" fmla="*/ 637521 w 808534"/>
                  <a:gd name="connsiteY2" fmla="*/ 234999 h 248959"/>
                  <a:gd name="connsiteX3" fmla="*/ 749203 w 808534"/>
                  <a:gd name="connsiteY3" fmla="*/ 130297 h 248959"/>
                  <a:gd name="connsiteX4" fmla="*/ 281533 w 808534"/>
                  <a:gd name="connsiteY4" fmla="*/ 18614 h 248959"/>
                  <a:gd name="connsiteX5" fmla="*/ 9307 w 808534"/>
                  <a:gd name="connsiteY5" fmla="*/ 234999 h 248959"/>
                  <a:gd name="connsiteX0" fmla="*/ 9307 w 808534"/>
                  <a:gd name="connsiteY0" fmla="*/ 234999 h 248959"/>
                  <a:gd name="connsiteX1" fmla="*/ 337374 w 808534"/>
                  <a:gd name="connsiteY1" fmla="*/ 102376 h 248959"/>
                  <a:gd name="connsiteX2" fmla="*/ 637521 w 808534"/>
                  <a:gd name="connsiteY2" fmla="*/ 234999 h 248959"/>
                  <a:gd name="connsiteX3" fmla="*/ 749203 w 808534"/>
                  <a:gd name="connsiteY3" fmla="*/ 130297 h 248959"/>
                  <a:gd name="connsiteX4" fmla="*/ 281533 w 808534"/>
                  <a:gd name="connsiteY4" fmla="*/ 18614 h 248959"/>
                  <a:gd name="connsiteX5" fmla="*/ 9307 w 808534"/>
                  <a:gd name="connsiteY5" fmla="*/ 234999 h 248959"/>
                  <a:gd name="connsiteX0" fmla="*/ 9307 w 808534"/>
                  <a:gd name="connsiteY0" fmla="*/ 234999 h 248959"/>
                  <a:gd name="connsiteX1" fmla="*/ 337374 w 808534"/>
                  <a:gd name="connsiteY1" fmla="*/ 102376 h 248959"/>
                  <a:gd name="connsiteX2" fmla="*/ 637521 w 808534"/>
                  <a:gd name="connsiteY2" fmla="*/ 234999 h 248959"/>
                  <a:gd name="connsiteX3" fmla="*/ 749203 w 808534"/>
                  <a:gd name="connsiteY3" fmla="*/ 130297 h 248959"/>
                  <a:gd name="connsiteX4" fmla="*/ 281533 w 808534"/>
                  <a:gd name="connsiteY4" fmla="*/ 18614 h 248959"/>
                  <a:gd name="connsiteX5" fmla="*/ 9307 w 808534"/>
                  <a:gd name="connsiteY5" fmla="*/ 234999 h 248959"/>
                  <a:gd name="connsiteX0" fmla="*/ 9307 w 808534"/>
                  <a:gd name="connsiteY0" fmla="*/ 234999 h 248959"/>
                  <a:gd name="connsiteX1" fmla="*/ 337374 w 808534"/>
                  <a:gd name="connsiteY1" fmla="*/ 102376 h 248959"/>
                  <a:gd name="connsiteX2" fmla="*/ 637521 w 808534"/>
                  <a:gd name="connsiteY2" fmla="*/ 234999 h 248959"/>
                  <a:gd name="connsiteX3" fmla="*/ 749203 w 808534"/>
                  <a:gd name="connsiteY3" fmla="*/ 130297 h 248959"/>
                  <a:gd name="connsiteX4" fmla="*/ 281533 w 808534"/>
                  <a:gd name="connsiteY4" fmla="*/ 18614 h 248959"/>
                  <a:gd name="connsiteX5" fmla="*/ 9307 w 808534"/>
                  <a:gd name="connsiteY5" fmla="*/ 234999 h 248959"/>
                  <a:gd name="connsiteX0" fmla="*/ 9307 w 749203"/>
                  <a:gd name="connsiteY0" fmla="*/ 234999 h 248959"/>
                  <a:gd name="connsiteX1" fmla="*/ 337374 w 749203"/>
                  <a:gd name="connsiteY1" fmla="*/ 102376 h 248959"/>
                  <a:gd name="connsiteX2" fmla="*/ 637521 w 749203"/>
                  <a:gd name="connsiteY2" fmla="*/ 234999 h 248959"/>
                  <a:gd name="connsiteX3" fmla="*/ 749203 w 749203"/>
                  <a:gd name="connsiteY3" fmla="*/ 130297 h 248959"/>
                  <a:gd name="connsiteX4" fmla="*/ 281533 w 749203"/>
                  <a:gd name="connsiteY4" fmla="*/ 18614 h 248959"/>
                  <a:gd name="connsiteX5" fmla="*/ 9307 w 749203"/>
                  <a:gd name="connsiteY5" fmla="*/ 234999 h 248959"/>
                  <a:gd name="connsiteX0" fmla="*/ 9307 w 749203"/>
                  <a:gd name="connsiteY0" fmla="*/ 234999 h 248959"/>
                  <a:gd name="connsiteX1" fmla="*/ 337374 w 749203"/>
                  <a:gd name="connsiteY1" fmla="*/ 102376 h 248959"/>
                  <a:gd name="connsiteX2" fmla="*/ 637521 w 749203"/>
                  <a:gd name="connsiteY2" fmla="*/ 234999 h 248959"/>
                  <a:gd name="connsiteX3" fmla="*/ 749203 w 749203"/>
                  <a:gd name="connsiteY3" fmla="*/ 130297 h 248959"/>
                  <a:gd name="connsiteX4" fmla="*/ 281533 w 749203"/>
                  <a:gd name="connsiteY4" fmla="*/ 18614 h 248959"/>
                  <a:gd name="connsiteX5" fmla="*/ 9307 w 749203"/>
                  <a:gd name="connsiteY5" fmla="*/ 234999 h 248959"/>
                  <a:gd name="connsiteX0" fmla="*/ 2327 w 742223"/>
                  <a:gd name="connsiteY0" fmla="*/ 241979 h 257103"/>
                  <a:gd name="connsiteX1" fmla="*/ 330394 w 742223"/>
                  <a:gd name="connsiteY1" fmla="*/ 109356 h 257103"/>
                  <a:gd name="connsiteX2" fmla="*/ 630541 w 742223"/>
                  <a:gd name="connsiteY2" fmla="*/ 241979 h 257103"/>
                  <a:gd name="connsiteX3" fmla="*/ 742223 w 742223"/>
                  <a:gd name="connsiteY3" fmla="*/ 137277 h 257103"/>
                  <a:gd name="connsiteX4" fmla="*/ 316434 w 742223"/>
                  <a:gd name="connsiteY4" fmla="*/ 18614 h 257103"/>
                  <a:gd name="connsiteX5" fmla="*/ 2327 w 742223"/>
                  <a:gd name="connsiteY5" fmla="*/ 241979 h 257103"/>
                  <a:gd name="connsiteX0" fmla="*/ 11633 w 751529"/>
                  <a:gd name="connsiteY0" fmla="*/ 241979 h 254776"/>
                  <a:gd name="connsiteX1" fmla="*/ 395541 w 751529"/>
                  <a:gd name="connsiteY1" fmla="*/ 95396 h 254776"/>
                  <a:gd name="connsiteX2" fmla="*/ 639847 w 751529"/>
                  <a:gd name="connsiteY2" fmla="*/ 241979 h 254776"/>
                  <a:gd name="connsiteX3" fmla="*/ 751529 w 751529"/>
                  <a:gd name="connsiteY3" fmla="*/ 137277 h 254776"/>
                  <a:gd name="connsiteX4" fmla="*/ 325740 w 751529"/>
                  <a:gd name="connsiteY4" fmla="*/ 18614 h 254776"/>
                  <a:gd name="connsiteX5" fmla="*/ 11633 w 751529"/>
                  <a:gd name="connsiteY5" fmla="*/ 241979 h 254776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639848 w 751530"/>
                  <a:gd name="connsiteY2" fmla="*/ 241979 h 259429"/>
                  <a:gd name="connsiteX3" fmla="*/ 751530 w 751530"/>
                  <a:gd name="connsiteY3" fmla="*/ 137277 h 259429"/>
                  <a:gd name="connsiteX4" fmla="*/ 325741 w 751530"/>
                  <a:gd name="connsiteY4" fmla="*/ 18614 h 259429"/>
                  <a:gd name="connsiteX5" fmla="*/ 11634 w 751530"/>
                  <a:gd name="connsiteY5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458365 w 751530"/>
                  <a:gd name="connsiteY2" fmla="*/ 172177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528166 w 751530"/>
                  <a:gd name="connsiteY2" fmla="*/ 144256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542127 w 751530"/>
                  <a:gd name="connsiteY2" fmla="*/ 165196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542127 w 751530"/>
                  <a:gd name="connsiteY2" fmla="*/ 165196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542127 w 751530"/>
                  <a:gd name="connsiteY2" fmla="*/ 165196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482271 w 751530"/>
                  <a:gd name="connsiteY2" fmla="*/ 116335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482271 w 751530"/>
                  <a:gd name="connsiteY2" fmla="*/ 116335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41979 h 259429"/>
                  <a:gd name="connsiteX1" fmla="*/ 255939 w 751530"/>
                  <a:gd name="connsiteY1" fmla="*/ 123317 h 259429"/>
                  <a:gd name="connsiteX2" fmla="*/ 482271 w 751530"/>
                  <a:gd name="connsiteY2" fmla="*/ 116335 h 259429"/>
                  <a:gd name="connsiteX3" fmla="*/ 639848 w 751530"/>
                  <a:gd name="connsiteY3" fmla="*/ 241979 h 259429"/>
                  <a:gd name="connsiteX4" fmla="*/ 751530 w 751530"/>
                  <a:gd name="connsiteY4" fmla="*/ 137277 h 259429"/>
                  <a:gd name="connsiteX5" fmla="*/ 325741 w 751530"/>
                  <a:gd name="connsiteY5" fmla="*/ 18614 h 259429"/>
                  <a:gd name="connsiteX6" fmla="*/ 11634 w 751530"/>
                  <a:gd name="connsiteY6" fmla="*/ 241979 h 259429"/>
                  <a:gd name="connsiteX0" fmla="*/ 11634 w 751530"/>
                  <a:gd name="connsiteY0" fmla="*/ 260593 h 278043"/>
                  <a:gd name="connsiteX1" fmla="*/ 255939 w 751530"/>
                  <a:gd name="connsiteY1" fmla="*/ 141931 h 278043"/>
                  <a:gd name="connsiteX2" fmla="*/ 482271 w 751530"/>
                  <a:gd name="connsiteY2" fmla="*/ 134949 h 278043"/>
                  <a:gd name="connsiteX3" fmla="*/ 639848 w 751530"/>
                  <a:gd name="connsiteY3" fmla="*/ 260593 h 278043"/>
                  <a:gd name="connsiteX4" fmla="*/ 751530 w 751530"/>
                  <a:gd name="connsiteY4" fmla="*/ 155891 h 278043"/>
                  <a:gd name="connsiteX5" fmla="*/ 556997 w 751530"/>
                  <a:gd name="connsiteY5" fmla="*/ 37228 h 278043"/>
                  <a:gd name="connsiteX6" fmla="*/ 325741 w 751530"/>
                  <a:gd name="connsiteY6" fmla="*/ 37228 h 278043"/>
                  <a:gd name="connsiteX7" fmla="*/ 11634 w 751530"/>
                  <a:gd name="connsiteY7" fmla="*/ 260593 h 278043"/>
                  <a:gd name="connsiteX0" fmla="*/ 14128 w 754024"/>
                  <a:gd name="connsiteY0" fmla="*/ 260593 h 282697"/>
                  <a:gd name="connsiteX1" fmla="*/ 243469 w 754024"/>
                  <a:gd name="connsiteY1" fmla="*/ 169851 h 282697"/>
                  <a:gd name="connsiteX2" fmla="*/ 484765 w 754024"/>
                  <a:gd name="connsiteY2" fmla="*/ 134949 h 282697"/>
                  <a:gd name="connsiteX3" fmla="*/ 642342 w 754024"/>
                  <a:gd name="connsiteY3" fmla="*/ 260593 h 282697"/>
                  <a:gd name="connsiteX4" fmla="*/ 754024 w 754024"/>
                  <a:gd name="connsiteY4" fmla="*/ 155891 h 282697"/>
                  <a:gd name="connsiteX5" fmla="*/ 559491 w 754024"/>
                  <a:gd name="connsiteY5" fmla="*/ 37228 h 282697"/>
                  <a:gd name="connsiteX6" fmla="*/ 328235 w 754024"/>
                  <a:gd name="connsiteY6" fmla="*/ 37228 h 282697"/>
                  <a:gd name="connsiteX7" fmla="*/ 14128 w 754024"/>
                  <a:gd name="connsiteY7" fmla="*/ 260593 h 282697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484765 w 754024"/>
                  <a:gd name="connsiteY2" fmla="*/ 117498 h 265246"/>
                  <a:gd name="connsiteX3" fmla="*/ 642342 w 754024"/>
                  <a:gd name="connsiteY3" fmla="*/ 243142 h 265246"/>
                  <a:gd name="connsiteX4" fmla="*/ 754024 w 754024"/>
                  <a:gd name="connsiteY4" fmla="*/ 138440 h 265246"/>
                  <a:gd name="connsiteX5" fmla="*/ 559491 w 754024"/>
                  <a:gd name="connsiteY5" fmla="*/ 19777 h 265246"/>
                  <a:gd name="connsiteX6" fmla="*/ 328235 w 754024"/>
                  <a:gd name="connsiteY6" fmla="*/ 19777 h 265246"/>
                  <a:gd name="connsiteX7" fmla="*/ 160449 w 754024"/>
                  <a:gd name="connsiteY7" fmla="*/ 110519 h 265246"/>
                  <a:gd name="connsiteX8" fmla="*/ 14128 w 754024"/>
                  <a:gd name="connsiteY8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389898 w 754024"/>
                  <a:gd name="connsiteY2" fmla="*/ 103538 h 265246"/>
                  <a:gd name="connsiteX3" fmla="*/ 484765 w 754024"/>
                  <a:gd name="connsiteY3" fmla="*/ 117498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389898 w 754024"/>
                  <a:gd name="connsiteY2" fmla="*/ 10353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389898 w 754024"/>
                  <a:gd name="connsiteY2" fmla="*/ 10353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389898 w 754024"/>
                  <a:gd name="connsiteY2" fmla="*/ 10353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389898 w 754024"/>
                  <a:gd name="connsiteY2" fmla="*/ 10353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43469 w 754024"/>
                  <a:gd name="connsiteY1" fmla="*/ 152400 h 265246"/>
                  <a:gd name="connsiteX2" fmla="*/ 414839 w 754024"/>
                  <a:gd name="connsiteY2" fmla="*/ 11051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73397 w 754024"/>
                  <a:gd name="connsiteY1" fmla="*/ 131460 h 265246"/>
                  <a:gd name="connsiteX2" fmla="*/ 414839 w 754024"/>
                  <a:gd name="connsiteY2" fmla="*/ 110518 h 265246"/>
                  <a:gd name="connsiteX3" fmla="*/ 524669 w 754024"/>
                  <a:gd name="connsiteY3" fmla="*/ 15239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65246"/>
                  <a:gd name="connsiteX1" fmla="*/ 273397 w 754024"/>
                  <a:gd name="connsiteY1" fmla="*/ 131460 h 265246"/>
                  <a:gd name="connsiteX2" fmla="*/ 414839 w 754024"/>
                  <a:gd name="connsiteY2" fmla="*/ 110518 h 265246"/>
                  <a:gd name="connsiteX3" fmla="*/ 559585 w 754024"/>
                  <a:gd name="connsiteY3" fmla="*/ 173339 h 265246"/>
                  <a:gd name="connsiteX4" fmla="*/ 642342 w 754024"/>
                  <a:gd name="connsiteY4" fmla="*/ 243142 h 265246"/>
                  <a:gd name="connsiteX5" fmla="*/ 754024 w 754024"/>
                  <a:gd name="connsiteY5" fmla="*/ 138440 h 265246"/>
                  <a:gd name="connsiteX6" fmla="*/ 559491 w 754024"/>
                  <a:gd name="connsiteY6" fmla="*/ 19777 h 265246"/>
                  <a:gd name="connsiteX7" fmla="*/ 328235 w 754024"/>
                  <a:gd name="connsiteY7" fmla="*/ 19777 h 265246"/>
                  <a:gd name="connsiteX8" fmla="*/ 160449 w 754024"/>
                  <a:gd name="connsiteY8" fmla="*/ 110519 h 265246"/>
                  <a:gd name="connsiteX9" fmla="*/ 14128 w 754024"/>
                  <a:gd name="connsiteY9" fmla="*/ 243142 h 265246"/>
                  <a:gd name="connsiteX0" fmla="*/ 14128 w 754024"/>
                  <a:gd name="connsiteY0" fmla="*/ 243142 h 278043"/>
                  <a:gd name="connsiteX1" fmla="*/ 273397 w 754024"/>
                  <a:gd name="connsiteY1" fmla="*/ 131460 h 278043"/>
                  <a:gd name="connsiteX2" fmla="*/ 414839 w 754024"/>
                  <a:gd name="connsiteY2" fmla="*/ 110518 h 278043"/>
                  <a:gd name="connsiteX3" fmla="*/ 559585 w 754024"/>
                  <a:gd name="connsiteY3" fmla="*/ 173339 h 278043"/>
                  <a:gd name="connsiteX4" fmla="*/ 672270 w 754024"/>
                  <a:gd name="connsiteY4" fmla="*/ 278043 h 278043"/>
                  <a:gd name="connsiteX5" fmla="*/ 754024 w 754024"/>
                  <a:gd name="connsiteY5" fmla="*/ 138440 h 278043"/>
                  <a:gd name="connsiteX6" fmla="*/ 559491 w 754024"/>
                  <a:gd name="connsiteY6" fmla="*/ 19777 h 278043"/>
                  <a:gd name="connsiteX7" fmla="*/ 328235 w 754024"/>
                  <a:gd name="connsiteY7" fmla="*/ 19777 h 278043"/>
                  <a:gd name="connsiteX8" fmla="*/ 160449 w 754024"/>
                  <a:gd name="connsiteY8" fmla="*/ 110519 h 278043"/>
                  <a:gd name="connsiteX9" fmla="*/ 14128 w 754024"/>
                  <a:gd name="connsiteY9" fmla="*/ 243142 h 278043"/>
                  <a:gd name="connsiteX0" fmla="*/ 14128 w 754024"/>
                  <a:gd name="connsiteY0" fmla="*/ 243142 h 278043"/>
                  <a:gd name="connsiteX1" fmla="*/ 273397 w 754024"/>
                  <a:gd name="connsiteY1" fmla="*/ 131460 h 278043"/>
                  <a:gd name="connsiteX2" fmla="*/ 414839 w 754024"/>
                  <a:gd name="connsiteY2" fmla="*/ 110518 h 278043"/>
                  <a:gd name="connsiteX3" fmla="*/ 559585 w 754024"/>
                  <a:gd name="connsiteY3" fmla="*/ 173339 h 278043"/>
                  <a:gd name="connsiteX4" fmla="*/ 672270 w 754024"/>
                  <a:gd name="connsiteY4" fmla="*/ 278043 h 278043"/>
                  <a:gd name="connsiteX5" fmla="*/ 754024 w 754024"/>
                  <a:gd name="connsiteY5" fmla="*/ 138440 h 278043"/>
                  <a:gd name="connsiteX6" fmla="*/ 559491 w 754024"/>
                  <a:gd name="connsiteY6" fmla="*/ 19777 h 278043"/>
                  <a:gd name="connsiteX7" fmla="*/ 328235 w 754024"/>
                  <a:gd name="connsiteY7" fmla="*/ 19777 h 278043"/>
                  <a:gd name="connsiteX8" fmla="*/ 160449 w 754024"/>
                  <a:gd name="connsiteY8" fmla="*/ 110519 h 278043"/>
                  <a:gd name="connsiteX9" fmla="*/ 14128 w 754024"/>
                  <a:gd name="connsiteY9" fmla="*/ 243142 h 278043"/>
                  <a:gd name="connsiteX0" fmla="*/ 14128 w 754024"/>
                  <a:gd name="connsiteY0" fmla="*/ 243142 h 278043"/>
                  <a:gd name="connsiteX1" fmla="*/ 273397 w 754024"/>
                  <a:gd name="connsiteY1" fmla="*/ 131460 h 278043"/>
                  <a:gd name="connsiteX2" fmla="*/ 414839 w 754024"/>
                  <a:gd name="connsiteY2" fmla="*/ 117498 h 278043"/>
                  <a:gd name="connsiteX3" fmla="*/ 559585 w 754024"/>
                  <a:gd name="connsiteY3" fmla="*/ 173339 h 278043"/>
                  <a:gd name="connsiteX4" fmla="*/ 672270 w 754024"/>
                  <a:gd name="connsiteY4" fmla="*/ 278043 h 278043"/>
                  <a:gd name="connsiteX5" fmla="*/ 754024 w 754024"/>
                  <a:gd name="connsiteY5" fmla="*/ 138440 h 278043"/>
                  <a:gd name="connsiteX6" fmla="*/ 559491 w 754024"/>
                  <a:gd name="connsiteY6" fmla="*/ 19777 h 278043"/>
                  <a:gd name="connsiteX7" fmla="*/ 328235 w 754024"/>
                  <a:gd name="connsiteY7" fmla="*/ 19777 h 278043"/>
                  <a:gd name="connsiteX8" fmla="*/ 160449 w 754024"/>
                  <a:gd name="connsiteY8" fmla="*/ 110519 h 278043"/>
                  <a:gd name="connsiteX9" fmla="*/ 14128 w 754024"/>
                  <a:gd name="connsiteY9" fmla="*/ 243142 h 278043"/>
                  <a:gd name="connsiteX0" fmla="*/ 14128 w 754024"/>
                  <a:gd name="connsiteY0" fmla="*/ 243142 h 278043"/>
                  <a:gd name="connsiteX1" fmla="*/ 238481 w 754024"/>
                  <a:gd name="connsiteY1" fmla="*/ 145420 h 278043"/>
                  <a:gd name="connsiteX2" fmla="*/ 414839 w 754024"/>
                  <a:gd name="connsiteY2" fmla="*/ 117498 h 278043"/>
                  <a:gd name="connsiteX3" fmla="*/ 559585 w 754024"/>
                  <a:gd name="connsiteY3" fmla="*/ 173339 h 278043"/>
                  <a:gd name="connsiteX4" fmla="*/ 672270 w 754024"/>
                  <a:gd name="connsiteY4" fmla="*/ 278043 h 278043"/>
                  <a:gd name="connsiteX5" fmla="*/ 754024 w 754024"/>
                  <a:gd name="connsiteY5" fmla="*/ 138440 h 278043"/>
                  <a:gd name="connsiteX6" fmla="*/ 559491 w 754024"/>
                  <a:gd name="connsiteY6" fmla="*/ 19777 h 278043"/>
                  <a:gd name="connsiteX7" fmla="*/ 328235 w 754024"/>
                  <a:gd name="connsiteY7" fmla="*/ 19777 h 278043"/>
                  <a:gd name="connsiteX8" fmla="*/ 160449 w 754024"/>
                  <a:gd name="connsiteY8" fmla="*/ 110519 h 278043"/>
                  <a:gd name="connsiteX9" fmla="*/ 14128 w 754024"/>
                  <a:gd name="connsiteY9" fmla="*/ 243142 h 278043"/>
                  <a:gd name="connsiteX0" fmla="*/ 14128 w 719108"/>
                  <a:gd name="connsiteY0" fmla="*/ 278043 h 300147"/>
                  <a:gd name="connsiteX1" fmla="*/ 203565 w 719108"/>
                  <a:gd name="connsiteY1" fmla="*/ 145420 h 300147"/>
                  <a:gd name="connsiteX2" fmla="*/ 379923 w 719108"/>
                  <a:gd name="connsiteY2" fmla="*/ 117498 h 300147"/>
                  <a:gd name="connsiteX3" fmla="*/ 524669 w 719108"/>
                  <a:gd name="connsiteY3" fmla="*/ 173339 h 300147"/>
                  <a:gd name="connsiteX4" fmla="*/ 637354 w 719108"/>
                  <a:gd name="connsiteY4" fmla="*/ 278043 h 300147"/>
                  <a:gd name="connsiteX5" fmla="*/ 719108 w 719108"/>
                  <a:gd name="connsiteY5" fmla="*/ 138440 h 300147"/>
                  <a:gd name="connsiteX6" fmla="*/ 524575 w 719108"/>
                  <a:gd name="connsiteY6" fmla="*/ 19777 h 300147"/>
                  <a:gd name="connsiteX7" fmla="*/ 293319 w 719108"/>
                  <a:gd name="connsiteY7" fmla="*/ 19777 h 300147"/>
                  <a:gd name="connsiteX8" fmla="*/ 125533 w 719108"/>
                  <a:gd name="connsiteY8" fmla="*/ 110519 h 300147"/>
                  <a:gd name="connsiteX9" fmla="*/ 14128 w 719108"/>
                  <a:gd name="connsiteY9" fmla="*/ 278043 h 30014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99728 w 694167"/>
                  <a:gd name="connsiteY3" fmla="*/ 173339 h 321087"/>
                  <a:gd name="connsiteX4" fmla="*/ 612413 w 694167"/>
                  <a:gd name="connsiteY4" fmla="*/ 278043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99728 w 694167"/>
                  <a:gd name="connsiteY3" fmla="*/ 173339 h 321087"/>
                  <a:gd name="connsiteX4" fmla="*/ 612413 w 694167"/>
                  <a:gd name="connsiteY4" fmla="*/ 278043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99728 w 694167"/>
                  <a:gd name="connsiteY3" fmla="*/ 173339 h 321087"/>
                  <a:gd name="connsiteX4" fmla="*/ 612413 w 694167"/>
                  <a:gd name="connsiteY4" fmla="*/ 278043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99728 w 694167"/>
                  <a:gd name="connsiteY3" fmla="*/ 173339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99728 w 694167"/>
                  <a:gd name="connsiteY3" fmla="*/ 173339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9753 w 694167"/>
                  <a:gd name="connsiteY3" fmla="*/ 194280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4765 w 694167"/>
                  <a:gd name="connsiteY3" fmla="*/ 173339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00592 w 694167"/>
                  <a:gd name="connsiteY8" fmla="*/ 11051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4765 w 694167"/>
                  <a:gd name="connsiteY3" fmla="*/ 173339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504718 w 694167"/>
                  <a:gd name="connsiteY3" fmla="*/ 201259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9755 w 694167"/>
                  <a:gd name="connsiteY3" fmla="*/ 180318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9755 w 694167"/>
                  <a:gd name="connsiteY3" fmla="*/ 180318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84767 w 694167"/>
                  <a:gd name="connsiteY3" fmla="*/ 208238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694167"/>
                  <a:gd name="connsiteY0" fmla="*/ 298983 h 321087"/>
                  <a:gd name="connsiteX1" fmla="*/ 178624 w 694167"/>
                  <a:gd name="connsiteY1" fmla="*/ 145420 h 321087"/>
                  <a:gd name="connsiteX2" fmla="*/ 354982 w 694167"/>
                  <a:gd name="connsiteY2" fmla="*/ 117498 h 321087"/>
                  <a:gd name="connsiteX3" fmla="*/ 469804 w 694167"/>
                  <a:gd name="connsiteY3" fmla="*/ 180318 h 321087"/>
                  <a:gd name="connsiteX4" fmla="*/ 587473 w 694167"/>
                  <a:gd name="connsiteY4" fmla="*/ 312944 h 321087"/>
                  <a:gd name="connsiteX5" fmla="*/ 694167 w 694167"/>
                  <a:gd name="connsiteY5" fmla="*/ 138440 h 321087"/>
                  <a:gd name="connsiteX6" fmla="*/ 499634 w 694167"/>
                  <a:gd name="connsiteY6" fmla="*/ 19777 h 321087"/>
                  <a:gd name="connsiteX7" fmla="*/ 268378 w 694167"/>
                  <a:gd name="connsiteY7" fmla="*/ 19777 h 321087"/>
                  <a:gd name="connsiteX8" fmla="*/ 125533 w 694167"/>
                  <a:gd name="connsiteY8" fmla="*/ 117499 h 321087"/>
                  <a:gd name="connsiteX9" fmla="*/ 14128 w 694167"/>
                  <a:gd name="connsiteY9" fmla="*/ 298983 h 321087"/>
                  <a:gd name="connsiteX0" fmla="*/ 14128 w 724095"/>
                  <a:gd name="connsiteY0" fmla="*/ 308290 h 330394"/>
                  <a:gd name="connsiteX1" fmla="*/ 178624 w 724095"/>
                  <a:gd name="connsiteY1" fmla="*/ 154727 h 330394"/>
                  <a:gd name="connsiteX2" fmla="*/ 354982 w 724095"/>
                  <a:gd name="connsiteY2" fmla="*/ 126805 h 330394"/>
                  <a:gd name="connsiteX3" fmla="*/ 469804 w 724095"/>
                  <a:gd name="connsiteY3" fmla="*/ 189625 h 330394"/>
                  <a:gd name="connsiteX4" fmla="*/ 587473 w 724095"/>
                  <a:gd name="connsiteY4" fmla="*/ 322251 h 330394"/>
                  <a:gd name="connsiteX5" fmla="*/ 724095 w 724095"/>
                  <a:gd name="connsiteY5" fmla="*/ 203588 h 330394"/>
                  <a:gd name="connsiteX6" fmla="*/ 499634 w 724095"/>
                  <a:gd name="connsiteY6" fmla="*/ 29084 h 330394"/>
                  <a:gd name="connsiteX7" fmla="*/ 268378 w 724095"/>
                  <a:gd name="connsiteY7" fmla="*/ 29084 h 330394"/>
                  <a:gd name="connsiteX8" fmla="*/ 125533 w 724095"/>
                  <a:gd name="connsiteY8" fmla="*/ 126806 h 330394"/>
                  <a:gd name="connsiteX9" fmla="*/ 14128 w 724095"/>
                  <a:gd name="connsiteY9" fmla="*/ 308290 h 330394"/>
                  <a:gd name="connsiteX0" fmla="*/ 14128 w 724095"/>
                  <a:gd name="connsiteY0" fmla="*/ 308290 h 330394"/>
                  <a:gd name="connsiteX1" fmla="*/ 178624 w 724095"/>
                  <a:gd name="connsiteY1" fmla="*/ 154727 h 330394"/>
                  <a:gd name="connsiteX2" fmla="*/ 354982 w 724095"/>
                  <a:gd name="connsiteY2" fmla="*/ 126805 h 330394"/>
                  <a:gd name="connsiteX3" fmla="*/ 469804 w 724095"/>
                  <a:gd name="connsiteY3" fmla="*/ 189625 h 330394"/>
                  <a:gd name="connsiteX4" fmla="*/ 587473 w 724095"/>
                  <a:gd name="connsiteY4" fmla="*/ 322251 h 330394"/>
                  <a:gd name="connsiteX5" fmla="*/ 724095 w 724095"/>
                  <a:gd name="connsiteY5" fmla="*/ 203588 h 330394"/>
                  <a:gd name="connsiteX6" fmla="*/ 499634 w 724095"/>
                  <a:gd name="connsiteY6" fmla="*/ 29084 h 330394"/>
                  <a:gd name="connsiteX7" fmla="*/ 268378 w 724095"/>
                  <a:gd name="connsiteY7" fmla="*/ 29084 h 330394"/>
                  <a:gd name="connsiteX8" fmla="*/ 125533 w 724095"/>
                  <a:gd name="connsiteY8" fmla="*/ 126806 h 330394"/>
                  <a:gd name="connsiteX9" fmla="*/ 14128 w 724095"/>
                  <a:gd name="connsiteY9" fmla="*/ 308290 h 330394"/>
                  <a:gd name="connsiteX0" fmla="*/ 14128 w 724095"/>
                  <a:gd name="connsiteY0" fmla="*/ 308290 h 330394"/>
                  <a:gd name="connsiteX1" fmla="*/ 178624 w 724095"/>
                  <a:gd name="connsiteY1" fmla="*/ 154727 h 330394"/>
                  <a:gd name="connsiteX2" fmla="*/ 354982 w 724095"/>
                  <a:gd name="connsiteY2" fmla="*/ 126805 h 330394"/>
                  <a:gd name="connsiteX3" fmla="*/ 469804 w 724095"/>
                  <a:gd name="connsiteY3" fmla="*/ 189625 h 330394"/>
                  <a:gd name="connsiteX4" fmla="*/ 587473 w 724095"/>
                  <a:gd name="connsiteY4" fmla="*/ 322251 h 330394"/>
                  <a:gd name="connsiteX5" fmla="*/ 724095 w 724095"/>
                  <a:gd name="connsiteY5" fmla="*/ 203588 h 330394"/>
                  <a:gd name="connsiteX6" fmla="*/ 499634 w 724095"/>
                  <a:gd name="connsiteY6" fmla="*/ 29084 h 330394"/>
                  <a:gd name="connsiteX7" fmla="*/ 268378 w 724095"/>
                  <a:gd name="connsiteY7" fmla="*/ 29084 h 330394"/>
                  <a:gd name="connsiteX8" fmla="*/ 125533 w 724095"/>
                  <a:gd name="connsiteY8" fmla="*/ 126806 h 330394"/>
                  <a:gd name="connsiteX9" fmla="*/ 14128 w 724095"/>
                  <a:gd name="connsiteY9" fmla="*/ 308290 h 330394"/>
                  <a:gd name="connsiteX0" fmla="*/ 14128 w 724095"/>
                  <a:gd name="connsiteY0" fmla="*/ 308290 h 330394"/>
                  <a:gd name="connsiteX1" fmla="*/ 178624 w 724095"/>
                  <a:gd name="connsiteY1" fmla="*/ 154727 h 330394"/>
                  <a:gd name="connsiteX2" fmla="*/ 354982 w 724095"/>
                  <a:gd name="connsiteY2" fmla="*/ 126805 h 330394"/>
                  <a:gd name="connsiteX3" fmla="*/ 469804 w 724095"/>
                  <a:gd name="connsiteY3" fmla="*/ 189625 h 330394"/>
                  <a:gd name="connsiteX4" fmla="*/ 587473 w 724095"/>
                  <a:gd name="connsiteY4" fmla="*/ 322251 h 330394"/>
                  <a:gd name="connsiteX5" fmla="*/ 724095 w 724095"/>
                  <a:gd name="connsiteY5" fmla="*/ 203588 h 330394"/>
                  <a:gd name="connsiteX6" fmla="*/ 499634 w 724095"/>
                  <a:gd name="connsiteY6" fmla="*/ 29084 h 330394"/>
                  <a:gd name="connsiteX7" fmla="*/ 268378 w 724095"/>
                  <a:gd name="connsiteY7" fmla="*/ 29084 h 330394"/>
                  <a:gd name="connsiteX8" fmla="*/ 125533 w 724095"/>
                  <a:gd name="connsiteY8" fmla="*/ 126806 h 330394"/>
                  <a:gd name="connsiteX9" fmla="*/ 14128 w 724095"/>
                  <a:gd name="connsiteY9" fmla="*/ 308290 h 33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4095" h="330394">
                    <a:moveTo>
                      <a:pt x="14128" y="308290"/>
                    </a:moveTo>
                    <a:cubicBezTo>
                      <a:pt x="0" y="330394"/>
                      <a:pt x="121815" y="184974"/>
                      <a:pt x="178624" y="154727"/>
                    </a:cubicBezTo>
                    <a:cubicBezTo>
                      <a:pt x="235433" y="124480"/>
                      <a:pt x="306452" y="120989"/>
                      <a:pt x="354982" y="126805"/>
                    </a:cubicBezTo>
                    <a:cubicBezTo>
                      <a:pt x="403512" y="132621"/>
                      <a:pt x="426899" y="162868"/>
                      <a:pt x="469804" y="189625"/>
                    </a:cubicBezTo>
                    <a:cubicBezTo>
                      <a:pt x="547625" y="251283"/>
                      <a:pt x="527647" y="251287"/>
                      <a:pt x="587473" y="322251"/>
                    </a:cubicBezTo>
                    <a:cubicBezTo>
                      <a:pt x="658104" y="264083"/>
                      <a:pt x="646803" y="274552"/>
                      <a:pt x="724095" y="203588"/>
                    </a:cubicBezTo>
                    <a:cubicBezTo>
                      <a:pt x="710287" y="171014"/>
                      <a:pt x="575587" y="58168"/>
                      <a:pt x="499634" y="29084"/>
                    </a:cubicBezTo>
                    <a:cubicBezTo>
                      <a:pt x="423681" y="0"/>
                      <a:pt x="330728" y="12797"/>
                      <a:pt x="268378" y="29084"/>
                    </a:cubicBezTo>
                    <a:cubicBezTo>
                      <a:pt x="206028" y="45371"/>
                      <a:pt x="167908" y="80272"/>
                      <a:pt x="125533" y="126806"/>
                    </a:cubicBezTo>
                    <a:cubicBezTo>
                      <a:pt x="83158" y="173340"/>
                      <a:pt x="4448" y="301310"/>
                      <a:pt x="14128" y="308290"/>
                    </a:cubicBezTo>
                    <a:close/>
                  </a:path>
                </a:pathLst>
              </a:custGeom>
              <a:gradFill>
                <a:gsLst>
                  <a:gs pos="1500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65000">
                    <a:schemeClr val="accent3"/>
                  </a:gs>
                </a:gsLst>
                <a:lin ang="2400000" scaled="0"/>
              </a:gra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0" name="Straight Arrow Connector 14"/>
              <p:cNvCxnSpPr/>
              <p:nvPr/>
            </p:nvCxnSpPr>
            <p:spPr>
              <a:xfrm flipV="1">
                <a:off x="7799949" y="1421433"/>
                <a:ext cx="383519" cy="590497"/>
              </a:xfrm>
              <a:prstGeom prst="straightConnector1">
                <a:avLst/>
              </a:prstGeom>
              <a:ln w="28575" cmpd="sng">
                <a:solidFill>
                  <a:schemeClr val="accent3"/>
                </a:solidFill>
                <a:headEnd type="oval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77"/>
            <p:cNvGrpSpPr/>
            <p:nvPr/>
          </p:nvGrpSpPr>
          <p:grpSpPr>
            <a:xfrm>
              <a:off x="7509377" y="1882303"/>
              <a:ext cx="552303" cy="373339"/>
              <a:chOff x="7509377" y="1882303"/>
              <a:chExt cx="552303" cy="373339"/>
            </a:xfrm>
          </p:grpSpPr>
          <p:sp>
            <p:nvSpPr>
              <p:cNvPr id="160" name="Freeform 9"/>
              <p:cNvSpPr>
                <a:spLocks noEditPoints="1"/>
              </p:cNvSpPr>
              <p:nvPr/>
            </p:nvSpPr>
            <p:spPr bwMode="auto">
              <a:xfrm rot="2032165">
                <a:off x="7765884" y="1985620"/>
                <a:ext cx="62312" cy="55714"/>
              </a:xfrm>
              <a:custGeom>
                <a:avLst/>
                <a:gdLst>
                  <a:gd name="T0" fmla="*/ 57 w 119"/>
                  <a:gd name="T1" fmla="*/ 110 h 110"/>
                  <a:gd name="T2" fmla="*/ 5 w 119"/>
                  <a:gd name="T3" fmla="*/ 72 h 110"/>
                  <a:gd name="T4" fmla="*/ 9 w 119"/>
                  <a:gd name="T5" fmla="*/ 29 h 110"/>
                  <a:gd name="T6" fmla="*/ 41 w 119"/>
                  <a:gd name="T7" fmla="*/ 2 h 110"/>
                  <a:gd name="T8" fmla="*/ 58 w 119"/>
                  <a:gd name="T9" fmla="*/ 0 h 110"/>
                  <a:gd name="T10" fmla="*/ 110 w 119"/>
                  <a:gd name="T11" fmla="*/ 39 h 110"/>
                  <a:gd name="T12" fmla="*/ 74 w 119"/>
                  <a:gd name="T13" fmla="*/ 108 h 110"/>
                  <a:gd name="T14" fmla="*/ 57 w 119"/>
                  <a:gd name="T15" fmla="*/ 110 h 110"/>
                  <a:gd name="T16" fmla="*/ 58 w 119"/>
                  <a:gd name="T17" fmla="*/ 28 h 110"/>
                  <a:gd name="T18" fmla="*/ 49 w 119"/>
                  <a:gd name="T19" fmla="*/ 29 h 110"/>
                  <a:gd name="T20" fmla="*/ 33 w 119"/>
                  <a:gd name="T21" fmla="*/ 42 h 110"/>
                  <a:gd name="T22" fmla="*/ 32 w 119"/>
                  <a:gd name="T23" fmla="*/ 63 h 110"/>
                  <a:gd name="T24" fmla="*/ 57 w 119"/>
                  <a:gd name="T25" fmla="*/ 82 h 110"/>
                  <a:gd name="T26" fmla="*/ 66 w 119"/>
                  <a:gd name="T27" fmla="*/ 81 h 110"/>
                  <a:gd name="T28" fmla="*/ 83 w 119"/>
                  <a:gd name="T29" fmla="*/ 47 h 110"/>
                  <a:gd name="T30" fmla="*/ 58 w 119"/>
                  <a:gd name="T31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10">
                    <a:moveTo>
                      <a:pt x="57" y="110"/>
                    </a:moveTo>
                    <a:cubicBezTo>
                      <a:pt x="33" y="110"/>
                      <a:pt x="12" y="95"/>
                      <a:pt x="5" y="72"/>
                    </a:cubicBezTo>
                    <a:cubicBezTo>
                      <a:pt x="0" y="57"/>
                      <a:pt x="2" y="43"/>
                      <a:pt x="9" y="29"/>
                    </a:cubicBezTo>
                    <a:cubicBezTo>
                      <a:pt x="15" y="16"/>
                      <a:pt x="27" y="7"/>
                      <a:pt x="41" y="2"/>
                    </a:cubicBezTo>
                    <a:cubicBezTo>
                      <a:pt x="46" y="1"/>
                      <a:pt x="52" y="0"/>
                      <a:pt x="58" y="0"/>
                    </a:cubicBezTo>
                    <a:cubicBezTo>
                      <a:pt x="82" y="0"/>
                      <a:pt x="103" y="15"/>
                      <a:pt x="110" y="39"/>
                    </a:cubicBezTo>
                    <a:cubicBezTo>
                      <a:pt x="119" y="68"/>
                      <a:pt x="103" y="99"/>
                      <a:pt x="74" y="108"/>
                    </a:cubicBezTo>
                    <a:cubicBezTo>
                      <a:pt x="69" y="109"/>
                      <a:pt x="63" y="110"/>
                      <a:pt x="57" y="110"/>
                    </a:cubicBezTo>
                    <a:close/>
                    <a:moveTo>
                      <a:pt x="58" y="28"/>
                    </a:moveTo>
                    <a:cubicBezTo>
                      <a:pt x="55" y="28"/>
                      <a:pt x="52" y="28"/>
                      <a:pt x="49" y="29"/>
                    </a:cubicBezTo>
                    <a:cubicBezTo>
                      <a:pt x="42" y="31"/>
                      <a:pt x="37" y="36"/>
                      <a:pt x="33" y="42"/>
                    </a:cubicBezTo>
                    <a:cubicBezTo>
                      <a:pt x="30" y="49"/>
                      <a:pt x="29" y="56"/>
                      <a:pt x="32" y="63"/>
                    </a:cubicBezTo>
                    <a:cubicBezTo>
                      <a:pt x="35" y="75"/>
                      <a:pt x="46" y="82"/>
                      <a:pt x="57" y="82"/>
                    </a:cubicBezTo>
                    <a:cubicBezTo>
                      <a:pt x="60" y="82"/>
                      <a:pt x="63" y="82"/>
                      <a:pt x="66" y="81"/>
                    </a:cubicBezTo>
                    <a:cubicBezTo>
                      <a:pt x="80" y="77"/>
                      <a:pt x="88" y="61"/>
                      <a:pt x="83" y="47"/>
                    </a:cubicBezTo>
                    <a:cubicBezTo>
                      <a:pt x="80" y="36"/>
                      <a:pt x="69" y="28"/>
                      <a:pt x="58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  <p:sp>
            <p:nvSpPr>
              <p:cNvPr id="161" name="Freeform 10"/>
              <p:cNvSpPr>
                <a:spLocks noEditPoints="1"/>
              </p:cNvSpPr>
              <p:nvPr/>
            </p:nvSpPr>
            <p:spPr bwMode="auto">
              <a:xfrm rot="2032165">
                <a:off x="7509377" y="2040099"/>
                <a:ext cx="217315" cy="215543"/>
              </a:xfrm>
              <a:custGeom>
                <a:avLst/>
                <a:gdLst>
                  <a:gd name="T0" fmla="*/ 439 w 980"/>
                  <a:gd name="T1" fmla="*/ 1002 h 1002"/>
                  <a:gd name="T2" fmla="*/ 378 w 980"/>
                  <a:gd name="T3" fmla="*/ 822 h 1002"/>
                  <a:gd name="T4" fmla="*/ 321 w 980"/>
                  <a:gd name="T5" fmla="*/ 796 h 1002"/>
                  <a:gd name="T6" fmla="*/ 146 w 980"/>
                  <a:gd name="T7" fmla="*/ 867 h 1002"/>
                  <a:gd name="T8" fmla="*/ 30 w 980"/>
                  <a:gd name="T9" fmla="*/ 707 h 1002"/>
                  <a:gd name="T10" fmla="*/ 158 w 980"/>
                  <a:gd name="T11" fmla="*/ 565 h 1002"/>
                  <a:gd name="T12" fmla="*/ 151 w 980"/>
                  <a:gd name="T13" fmla="*/ 501 h 1002"/>
                  <a:gd name="T14" fmla="*/ 0 w 980"/>
                  <a:gd name="T15" fmla="*/ 385 h 1002"/>
                  <a:gd name="T16" fmla="*/ 82 w 980"/>
                  <a:gd name="T17" fmla="*/ 206 h 1002"/>
                  <a:gd name="T18" fmla="*/ 269 w 980"/>
                  <a:gd name="T19" fmla="*/ 244 h 1002"/>
                  <a:gd name="T20" fmla="*/ 318 w 980"/>
                  <a:gd name="T21" fmla="*/ 208 h 1002"/>
                  <a:gd name="T22" fmla="*/ 344 w 980"/>
                  <a:gd name="T23" fmla="*/ 19 h 1002"/>
                  <a:gd name="T24" fmla="*/ 541 w 980"/>
                  <a:gd name="T25" fmla="*/ 0 h 1002"/>
                  <a:gd name="T26" fmla="*/ 602 w 980"/>
                  <a:gd name="T27" fmla="*/ 180 h 1002"/>
                  <a:gd name="T28" fmla="*/ 659 w 980"/>
                  <a:gd name="T29" fmla="*/ 206 h 1002"/>
                  <a:gd name="T30" fmla="*/ 833 w 980"/>
                  <a:gd name="T31" fmla="*/ 135 h 1002"/>
                  <a:gd name="T32" fmla="*/ 949 w 980"/>
                  <a:gd name="T33" fmla="*/ 296 h 1002"/>
                  <a:gd name="T34" fmla="*/ 824 w 980"/>
                  <a:gd name="T35" fmla="*/ 437 h 1002"/>
                  <a:gd name="T36" fmla="*/ 831 w 980"/>
                  <a:gd name="T37" fmla="*/ 499 h 1002"/>
                  <a:gd name="T38" fmla="*/ 980 w 980"/>
                  <a:gd name="T39" fmla="*/ 615 h 1002"/>
                  <a:gd name="T40" fmla="*/ 897 w 980"/>
                  <a:gd name="T41" fmla="*/ 796 h 1002"/>
                  <a:gd name="T42" fmla="*/ 713 w 980"/>
                  <a:gd name="T43" fmla="*/ 759 h 1002"/>
                  <a:gd name="T44" fmla="*/ 661 w 980"/>
                  <a:gd name="T45" fmla="*/ 794 h 1002"/>
                  <a:gd name="T46" fmla="*/ 635 w 980"/>
                  <a:gd name="T47" fmla="*/ 983 h 1002"/>
                  <a:gd name="T48" fmla="*/ 439 w 980"/>
                  <a:gd name="T49" fmla="*/ 1002 h 1002"/>
                  <a:gd name="T50" fmla="*/ 323 w 980"/>
                  <a:gd name="T51" fmla="*/ 723 h 1002"/>
                  <a:gd name="T52" fmla="*/ 432 w 980"/>
                  <a:gd name="T53" fmla="*/ 773 h 1002"/>
                  <a:gd name="T54" fmla="*/ 484 w 980"/>
                  <a:gd name="T55" fmla="*/ 931 h 1002"/>
                  <a:gd name="T56" fmla="*/ 578 w 980"/>
                  <a:gd name="T57" fmla="*/ 922 h 1002"/>
                  <a:gd name="T58" fmla="*/ 600 w 980"/>
                  <a:gd name="T59" fmla="*/ 756 h 1002"/>
                  <a:gd name="T60" fmla="*/ 696 w 980"/>
                  <a:gd name="T61" fmla="*/ 688 h 1002"/>
                  <a:gd name="T62" fmla="*/ 859 w 980"/>
                  <a:gd name="T63" fmla="*/ 721 h 1002"/>
                  <a:gd name="T64" fmla="*/ 897 w 980"/>
                  <a:gd name="T65" fmla="*/ 636 h 1002"/>
                  <a:gd name="T66" fmla="*/ 767 w 980"/>
                  <a:gd name="T67" fmla="*/ 534 h 1002"/>
                  <a:gd name="T68" fmla="*/ 755 w 980"/>
                  <a:gd name="T69" fmla="*/ 416 h 1002"/>
                  <a:gd name="T70" fmla="*/ 864 w 980"/>
                  <a:gd name="T71" fmla="*/ 291 h 1002"/>
                  <a:gd name="T72" fmla="*/ 812 w 980"/>
                  <a:gd name="T73" fmla="*/ 215 h 1002"/>
                  <a:gd name="T74" fmla="*/ 659 w 980"/>
                  <a:gd name="T75" fmla="*/ 279 h 1002"/>
                  <a:gd name="T76" fmla="*/ 550 w 980"/>
                  <a:gd name="T77" fmla="*/ 230 h 1002"/>
                  <a:gd name="T78" fmla="*/ 496 w 980"/>
                  <a:gd name="T79" fmla="*/ 71 h 1002"/>
                  <a:gd name="T80" fmla="*/ 404 w 980"/>
                  <a:gd name="T81" fmla="*/ 81 h 1002"/>
                  <a:gd name="T82" fmla="*/ 380 w 980"/>
                  <a:gd name="T83" fmla="*/ 244 h 1002"/>
                  <a:gd name="T84" fmla="*/ 283 w 980"/>
                  <a:gd name="T85" fmla="*/ 315 h 1002"/>
                  <a:gd name="T86" fmla="*/ 120 w 980"/>
                  <a:gd name="T87" fmla="*/ 282 h 1002"/>
                  <a:gd name="T88" fmla="*/ 82 w 980"/>
                  <a:gd name="T89" fmla="*/ 367 h 1002"/>
                  <a:gd name="T90" fmla="*/ 215 w 980"/>
                  <a:gd name="T91" fmla="*/ 468 h 1002"/>
                  <a:gd name="T92" fmla="*/ 226 w 980"/>
                  <a:gd name="T93" fmla="*/ 586 h 1002"/>
                  <a:gd name="T94" fmla="*/ 115 w 980"/>
                  <a:gd name="T95" fmla="*/ 711 h 1002"/>
                  <a:gd name="T96" fmla="*/ 170 w 980"/>
                  <a:gd name="T97" fmla="*/ 787 h 1002"/>
                  <a:gd name="T98" fmla="*/ 323 w 980"/>
                  <a:gd name="T99" fmla="*/ 72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0" h="1002">
                    <a:moveTo>
                      <a:pt x="439" y="1002"/>
                    </a:moveTo>
                    <a:lnTo>
                      <a:pt x="378" y="822"/>
                    </a:lnTo>
                    <a:lnTo>
                      <a:pt x="321" y="796"/>
                    </a:lnTo>
                    <a:lnTo>
                      <a:pt x="146" y="867"/>
                    </a:lnTo>
                    <a:lnTo>
                      <a:pt x="30" y="707"/>
                    </a:lnTo>
                    <a:lnTo>
                      <a:pt x="158" y="565"/>
                    </a:lnTo>
                    <a:lnTo>
                      <a:pt x="151" y="501"/>
                    </a:lnTo>
                    <a:lnTo>
                      <a:pt x="0" y="385"/>
                    </a:lnTo>
                    <a:lnTo>
                      <a:pt x="82" y="206"/>
                    </a:lnTo>
                    <a:lnTo>
                      <a:pt x="269" y="244"/>
                    </a:lnTo>
                    <a:lnTo>
                      <a:pt x="318" y="208"/>
                    </a:lnTo>
                    <a:lnTo>
                      <a:pt x="344" y="19"/>
                    </a:lnTo>
                    <a:lnTo>
                      <a:pt x="541" y="0"/>
                    </a:lnTo>
                    <a:lnTo>
                      <a:pt x="602" y="180"/>
                    </a:lnTo>
                    <a:lnTo>
                      <a:pt x="659" y="206"/>
                    </a:lnTo>
                    <a:lnTo>
                      <a:pt x="833" y="135"/>
                    </a:lnTo>
                    <a:lnTo>
                      <a:pt x="949" y="296"/>
                    </a:lnTo>
                    <a:lnTo>
                      <a:pt x="824" y="437"/>
                    </a:lnTo>
                    <a:lnTo>
                      <a:pt x="831" y="499"/>
                    </a:lnTo>
                    <a:lnTo>
                      <a:pt x="980" y="615"/>
                    </a:lnTo>
                    <a:lnTo>
                      <a:pt x="897" y="796"/>
                    </a:lnTo>
                    <a:lnTo>
                      <a:pt x="713" y="759"/>
                    </a:lnTo>
                    <a:lnTo>
                      <a:pt x="661" y="794"/>
                    </a:lnTo>
                    <a:lnTo>
                      <a:pt x="635" y="983"/>
                    </a:lnTo>
                    <a:lnTo>
                      <a:pt x="439" y="1002"/>
                    </a:lnTo>
                    <a:close/>
                    <a:moveTo>
                      <a:pt x="323" y="723"/>
                    </a:moveTo>
                    <a:lnTo>
                      <a:pt x="432" y="773"/>
                    </a:lnTo>
                    <a:lnTo>
                      <a:pt x="484" y="931"/>
                    </a:lnTo>
                    <a:lnTo>
                      <a:pt x="578" y="922"/>
                    </a:lnTo>
                    <a:lnTo>
                      <a:pt x="600" y="756"/>
                    </a:lnTo>
                    <a:lnTo>
                      <a:pt x="696" y="688"/>
                    </a:lnTo>
                    <a:lnTo>
                      <a:pt x="859" y="721"/>
                    </a:lnTo>
                    <a:lnTo>
                      <a:pt x="897" y="636"/>
                    </a:lnTo>
                    <a:lnTo>
                      <a:pt x="767" y="534"/>
                    </a:lnTo>
                    <a:lnTo>
                      <a:pt x="755" y="416"/>
                    </a:lnTo>
                    <a:lnTo>
                      <a:pt x="864" y="291"/>
                    </a:lnTo>
                    <a:lnTo>
                      <a:pt x="812" y="215"/>
                    </a:lnTo>
                    <a:lnTo>
                      <a:pt x="659" y="279"/>
                    </a:lnTo>
                    <a:lnTo>
                      <a:pt x="550" y="230"/>
                    </a:lnTo>
                    <a:lnTo>
                      <a:pt x="496" y="71"/>
                    </a:lnTo>
                    <a:lnTo>
                      <a:pt x="404" y="81"/>
                    </a:lnTo>
                    <a:lnTo>
                      <a:pt x="380" y="244"/>
                    </a:lnTo>
                    <a:lnTo>
                      <a:pt x="283" y="315"/>
                    </a:lnTo>
                    <a:lnTo>
                      <a:pt x="120" y="282"/>
                    </a:lnTo>
                    <a:lnTo>
                      <a:pt x="82" y="367"/>
                    </a:lnTo>
                    <a:lnTo>
                      <a:pt x="215" y="468"/>
                    </a:lnTo>
                    <a:lnTo>
                      <a:pt x="226" y="586"/>
                    </a:lnTo>
                    <a:lnTo>
                      <a:pt x="115" y="711"/>
                    </a:lnTo>
                    <a:lnTo>
                      <a:pt x="170" y="787"/>
                    </a:lnTo>
                    <a:lnTo>
                      <a:pt x="323" y="72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  <p:sp>
            <p:nvSpPr>
              <p:cNvPr id="162" name="Freeform 11"/>
              <p:cNvSpPr>
                <a:spLocks noEditPoints="1"/>
              </p:cNvSpPr>
              <p:nvPr/>
            </p:nvSpPr>
            <p:spPr bwMode="auto">
              <a:xfrm rot="2032165">
                <a:off x="7592408" y="2124403"/>
                <a:ext cx="53885" cy="48185"/>
              </a:xfrm>
              <a:custGeom>
                <a:avLst/>
                <a:gdLst>
                  <a:gd name="T0" fmla="*/ 49 w 103"/>
                  <a:gd name="T1" fmla="*/ 95 h 95"/>
                  <a:gd name="T2" fmla="*/ 10 w 103"/>
                  <a:gd name="T3" fmla="*/ 75 h 95"/>
                  <a:gd name="T4" fmla="*/ 2 w 103"/>
                  <a:gd name="T5" fmla="*/ 40 h 95"/>
                  <a:gd name="T6" fmla="*/ 21 w 103"/>
                  <a:gd name="T7" fmla="*/ 9 h 95"/>
                  <a:gd name="T8" fmla="*/ 49 w 103"/>
                  <a:gd name="T9" fmla="*/ 0 h 95"/>
                  <a:gd name="T10" fmla="*/ 88 w 103"/>
                  <a:gd name="T11" fmla="*/ 20 h 95"/>
                  <a:gd name="T12" fmla="*/ 76 w 103"/>
                  <a:gd name="T13" fmla="*/ 87 h 95"/>
                  <a:gd name="T14" fmla="*/ 49 w 103"/>
                  <a:gd name="T15" fmla="*/ 95 h 95"/>
                  <a:gd name="T16" fmla="*/ 49 w 103"/>
                  <a:gd name="T17" fmla="*/ 28 h 95"/>
                  <a:gd name="T18" fmla="*/ 37 w 103"/>
                  <a:gd name="T19" fmla="*/ 32 h 95"/>
                  <a:gd name="T20" fmla="*/ 29 w 103"/>
                  <a:gd name="T21" fmla="*/ 45 h 95"/>
                  <a:gd name="T22" fmla="*/ 33 w 103"/>
                  <a:gd name="T23" fmla="*/ 59 h 95"/>
                  <a:gd name="T24" fmla="*/ 49 w 103"/>
                  <a:gd name="T25" fmla="*/ 67 h 95"/>
                  <a:gd name="T26" fmla="*/ 60 w 103"/>
                  <a:gd name="T27" fmla="*/ 64 h 95"/>
                  <a:gd name="T28" fmla="*/ 65 w 103"/>
                  <a:gd name="T29" fmla="*/ 36 h 95"/>
                  <a:gd name="T30" fmla="*/ 49 w 103"/>
                  <a:gd name="T31" fmla="*/ 2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95">
                    <a:moveTo>
                      <a:pt x="49" y="95"/>
                    </a:moveTo>
                    <a:cubicBezTo>
                      <a:pt x="33" y="95"/>
                      <a:pt x="19" y="88"/>
                      <a:pt x="10" y="75"/>
                    </a:cubicBezTo>
                    <a:cubicBezTo>
                      <a:pt x="3" y="65"/>
                      <a:pt x="0" y="52"/>
                      <a:pt x="2" y="40"/>
                    </a:cubicBezTo>
                    <a:cubicBezTo>
                      <a:pt x="4" y="27"/>
                      <a:pt x="11" y="16"/>
                      <a:pt x="21" y="9"/>
                    </a:cubicBezTo>
                    <a:cubicBezTo>
                      <a:pt x="29" y="3"/>
                      <a:pt x="39" y="0"/>
                      <a:pt x="49" y="0"/>
                    </a:cubicBezTo>
                    <a:cubicBezTo>
                      <a:pt x="64" y="0"/>
                      <a:pt x="79" y="8"/>
                      <a:pt x="88" y="20"/>
                    </a:cubicBezTo>
                    <a:cubicBezTo>
                      <a:pt x="103" y="42"/>
                      <a:pt x="98" y="71"/>
                      <a:pt x="76" y="87"/>
                    </a:cubicBezTo>
                    <a:cubicBezTo>
                      <a:pt x="68" y="92"/>
                      <a:pt x="59" y="95"/>
                      <a:pt x="49" y="95"/>
                    </a:cubicBezTo>
                    <a:close/>
                    <a:moveTo>
                      <a:pt x="49" y="28"/>
                    </a:moveTo>
                    <a:cubicBezTo>
                      <a:pt x="45" y="28"/>
                      <a:pt x="41" y="29"/>
                      <a:pt x="37" y="32"/>
                    </a:cubicBezTo>
                    <a:cubicBezTo>
                      <a:pt x="33" y="35"/>
                      <a:pt x="30" y="39"/>
                      <a:pt x="29" y="45"/>
                    </a:cubicBezTo>
                    <a:cubicBezTo>
                      <a:pt x="28" y="50"/>
                      <a:pt x="30" y="55"/>
                      <a:pt x="33" y="59"/>
                    </a:cubicBezTo>
                    <a:cubicBezTo>
                      <a:pt x="36" y="64"/>
                      <a:pt x="42" y="67"/>
                      <a:pt x="49" y="67"/>
                    </a:cubicBezTo>
                    <a:cubicBezTo>
                      <a:pt x="53" y="67"/>
                      <a:pt x="57" y="66"/>
                      <a:pt x="60" y="64"/>
                    </a:cubicBezTo>
                    <a:cubicBezTo>
                      <a:pt x="69" y="58"/>
                      <a:pt x="71" y="45"/>
                      <a:pt x="65" y="36"/>
                    </a:cubicBezTo>
                    <a:cubicBezTo>
                      <a:pt x="61" y="31"/>
                      <a:pt x="55" y="28"/>
                      <a:pt x="49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  <p:sp>
            <p:nvSpPr>
              <p:cNvPr id="163" name="Freeform 12"/>
              <p:cNvSpPr>
                <a:spLocks noEditPoints="1"/>
              </p:cNvSpPr>
              <p:nvPr/>
            </p:nvSpPr>
            <p:spPr bwMode="auto">
              <a:xfrm rot="2032165">
                <a:off x="7881618" y="2033650"/>
                <a:ext cx="180062" cy="177468"/>
              </a:xfrm>
              <a:custGeom>
                <a:avLst/>
                <a:gdLst>
                  <a:gd name="T0" fmla="*/ 430 w 812"/>
                  <a:gd name="T1" fmla="*/ 825 h 825"/>
                  <a:gd name="T2" fmla="*/ 262 w 812"/>
                  <a:gd name="T3" fmla="*/ 799 h 825"/>
                  <a:gd name="T4" fmla="*/ 248 w 812"/>
                  <a:gd name="T5" fmla="*/ 643 h 825"/>
                  <a:gd name="T6" fmla="*/ 215 w 812"/>
                  <a:gd name="T7" fmla="*/ 617 h 825"/>
                  <a:gd name="T8" fmla="*/ 61 w 812"/>
                  <a:gd name="T9" fmla="*/ 638 h 825"/>
                  <a:gd name="T10" fmla="*/ 0 w 812"/>
                  <a:gd name="T11" fmla="*/ 480 h 825"/>
                  <a:gd name="T12" fmla="*/ 127 w 812"/>
                  <a:gd name="T13" fmla="*/ 393 h 825"/>
                  <a:gd name="T14" fmla="*/ 132 w 812"/>
                  <a:gd name="T15" fmla="*/ 350 h 825"/>
                  <a:gd name="T16" fmla="*/ 37 w 812"/>
                  <a:gd name="T17" fmla="*/ 227 h 825"/>
                  <a:gd name="T18" fmla="*/ 141 w 812"/>
                  <a:gd name="T19" fmla="*/ 95 h 825"/>
                  <a:gd name="T20" fmla="*/ 283 w 812"/>
                  <a:gd name="T21" fmla="*/ 161 h 825"/>
                  <a:gd name="T22" fmla="*/ 323 w 812"/>
                  <a:gd name="T23" fmla="*/ 145 h 825"/>
                  <a:gd name="T24" fmla="*/ 382 w 812"/>
                  <a:gd name="T25" fmla="*/ 0 h 825"/>
                  <a:gd name="T26" fmla="*/ 548 w 812"/>
                  <a:gd name="T27" fmla="*/ 26 h 825"/>
                  <a:gd name="T28" fmla="*/ 562 w 812"/>
                  <a:gd name="T29" fmla="*/ 180 h 825"/>
                  <a:gd name="T30" fmla="*/ 595 w 812"/>
                  <a:gd name="T31" fmla="*/ 208 h 825"/>
                  <a:gd name="T32" fmla="*/ 749 w 812"/>
                  <a:gd name="T33" fmla="*/ 187 h 825"/>
                  <a:gd name="T34" fmla="*/ 812 w 812"/>
                  <a:gd name="T35" fmla="*/ 343 h 825"/>
                  <a:gd name="T36" fmla="*/ 685 w 812"/>
                  <a:gd name="T37" fmla="*/ 433 h 825"/>
                  <a:gd name="T38" fmla="*/ 678 w 812"/>
                  <a:gd name="T39" fmla="*/ 475 h 825"/>
                  <a:gd name="T40" fmla="*/ 772 w 812"/>
                  <a:gd name="T41" fmla="*/ 598 h 825"/>
                  <a:gd name="T42" fmla="*/ 668 w 812"/>
                  <a:gd name="T43" fmla="*/ 730 h 825"/>
                  <a:gd name="T44" fmla="*/ 526 w 812"/>
                  <a:gd name="T45" fmla="*/ 664 h 825"/>
                  <a:gd name="T46" fmla="*/ 486 w 812"/>
                  <a:gd name="T47" fmla="*/ 681 h 825"/>
                  <a:gd name="T48" fmla="*/ 430 w 812"/>
                  <a:gd name="T49" fmla="*/ 825 h 825"/>
                  <a:gd name="T50" fmla="*/ 323 w 812"/>
                  <a:gd name="T51" fmla="*/ 742 h 825"/>
                  <a:gd name="T52" fmla="*/ 387 w 812"/>
                  <a:gd name="T53" fmla="*/ 752 h 825"/>
                  <a:gd name="T54" fmla="*/ 434 w 812"/>
                  <a:gd name="T55" fmla="*/ 629 h 825"/>
                  <a:gd name="T56" fmla="*/ 529 w 812"/>
                  <a:gd name="T57" fmla="*/ 591 h 825"/>
                  <a:gd name="T58" fmla="*/ 649 w 812"/>
                  <a:gd name="T59" fmla="*/ 648 h 825"/>
                  <a:gd name="T60" fmla="*/ 689 w 812"/>
                  <a:gd name="T61" fmla="*/ 598 h 825"/>
                  <a:gd name="T62" fmla="*/ 607 w 812"/>
                  <a:gd name="T63" fmla="*/ 494 h 825"/>
                  <a:gd name="T64" fmla="*/ 623 w 812"/>
                  <a:gd name="T65" fmla="*/ 393 h 825"/>
                  <a:gd name="T66" fmla="*/ 730 w 812"/>
                  <a:gd name="T67" fmla="*/ 319 h 825"/>
                  <a:gd name="T68" fmla="*/ 706 w 812"/>
                  <a:gd name="T69" fmla="*/ 260 h 825"/>
                  <a:gd name="T70" fmla="*/ 576 w 812"/>
                  <a:gd name="T71" fmla="*/ 277 h 825"/>
                  <a:gd name="T72" fmla="*/ 498 w 812"/>
                  <a:gd name="T73" fmla="*/ 215 h 825"/>
                  <a:gd name="T74" fmla="*/ 486 w 812"/>
                  <a:gd name="T75" fmla="*/ 83 h 825"/>
                  <a:gd name="T76" fmla="*/ 423 w 812"/>
                  <a:gd name="T77" fmla="*/ 74 h 825"/>
                  <a:gd name="T78" fmla="*/ 375 w 812"/>
                  <a:gd name="T79" fmla="*/ 196 h 825"/>
                  <a:gd name="T80" fmla="*/ 281 w 812"/>
                  <a:gd name="T81" fmla="*/ 234 h 825"/>
                  <a:gd name="T82" fmla="*/ 160 w 812"/>
                  <a:gd name="T83" fmla="*/ 178 h 825"/>
                  <a:gd name="T84" fmla="*/ 120 w 812"/>
                  <a:gd name="T85" fmla="*/ 227 h 825"/>
                  <a:gd name="T86" fmla="*/ 203 w 812"/>
                  <a:gd name="T87" fmla="*/ 331 h 825"/>
                  <a:gd name="T88" fmla="*/ 186 w 812"/>
                  <a:gd name="T89" fmla="*/ 430 h 825"/>
                  <a:gd name="T90" fmla="*/ 80 w 812"/>
                  <a:gd name="T91" fmla="*/ 506 h 825"/>
                  <a:gd name="T92" fmla="*/ 104 w 812"/>
                  <a:gd name="T93" fmla="*/ 565 h 825"/>
                  <a:gd name="T94" fmla="*/ 234 w 812"/>
                  <a:gd name="T95" fmla="*/ 546 h 825"/>
                  <a:gd name="T96" fmla="*/ 311 w 812"/>
                  <a:gd name="T97" fmla="*/ 610 h 825"/>
                  <a:gd name="T98" fmla="*/ 323 w 812"/>
                  <a:gd name="T99" fmla="*/ 742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2" h="825">
                    <a:moveTo>
                      <a:pt x="430" y="825"/>
                    </a:moveTo>
                    <a:lnTo>
                      <a:pt x="262" y="799"/>
                    </a:lnTo>
                    <a:lnTo>
                      <a:pt x="248" y="643"/>
                    </a:lnTo>
                    <a:lnTo>
                      <a:pt x="215" y="617"/>
                    </a:lnTo>
                    <a:lnTo>
                      <a:pt x="61" y="638"/>
                    </a:lnTo>
                    <a:lnTo>
                      <a:pt x="0" y="480"/>
                    </a:lnTo>
                    <a:lnTo>
                      <a:pt x="127" y="393"/>
                    </a:lnTo>
                    <a:lnTo>
                      <a:pt x="132" y="350"/>
                    </a:lnTo>
                    <a:lnTo>
                      <a:pt x="37" y="227"/>
                    </a:lnTo>
                    <a:lnTo>
                      <a:pt x="141" y="95"/>
                    </a:lnTo>
                    <a:lnTo>
                      <a:pt x="283" y="161"/>
                    </a:lnTo>
                    <a:lnTo>
                      <a:pt x="323" y="145"/>
                    </a:lnTo>
                    <a:lnTo>
                      <a:pt x="382" y="0"/>
                    </a:lnTo>
                    <a:lnTo>
                      <a:pt x="548" y="26"/>
                    </a:lnTo>
                    <a:lnTo>
                      <a:pt x="562" y="180"/>
                    </a:lnTo>
                    <a:lnTo>
                      <a:pt x="595" y="208"/>
                    </a:lnTo>
                    <a:lnTo>
                      <a:pt x="749" y="187"/>
                    </a:lnTo>
                    <a:lnTo>
                      <a:pt x="812" y="343"/>
                    </a:lnTo>
                    <a:lnTo>
                      <a:pt x="685" y="433"/>
                    </a:lnTo>
                    <a:lnTo>
                      <a:pt x="678" y="475"/>
                    </a:lnTo>
                    <a:lnTo>
                      <a:pt x="772" y="598"/>
                    </a:lnTo>
                    <a:lnTo>
                      <a:pt x="668" y="730"/>
                    </a:lnTo>
                    <a:lnTo>
                      <a:pt x="526" y="664"/>
                    </a:lnTo>
                    <a:lnTo>
                      <a:pt x="486" y="681"/>
                    </a:lnTo>
                    <a:lnTo>
                      <a:pt x="430" y="825"/>
                    </a:lnTo>
                    <a:close/>
                    <a:moveTo>
                      <a:pt x="323" y="742"/>
                    </a:moveTo>
                    <a:lnTo>
                      <a:pt x="387" y="752"/>
                    </a:lnTo>
                    <a:lnTo>
                      <a:pt x="434" y="629"/>
                    </a:lnTo>
                    <a:lnTo>
                      <a:pt x="529" y="591"/>
                    </a:lnTo>
                    <a:lnTo>
                      <a:pt x="649" y="648"/>
                    </a:lnTo>
                    <a:lnTo>
                      <a:pt x="689" y="598"/>
                    </a:lnTo>
                    <a:lnTo>
                      <a:pt x="607" y="494"/>
                    </a:lnTo>
                    <a:lnTo>
                      <a:pt x="623" y="393"/>
                    </a:lnTo>
                    <a:lnTo>
                      <a:pt x="730" y="319"/>
                    </a:lnTo>
                    <a:lnTo>
                      <a:pt x="706" y="260"/>
                    </a:lnTo>
                    <a:lnTo>
                      <a:pt x="576" y="277"/>
                    </a:lnTo>
                    <a:lnTo>
                      <a:pt x="498" y="215"/>
                    </a:lnTo>
                    <a:lnTo>
                      <a:pt x="486" y="83"/>
                    </a:lnTo>
                    <a:lnTo>
                      <a:pt x="423" y="74"/>
                    </a:lnTo>
                    <a:lnTo>
                      <a:pt x="375" y="196"/>
                    </a:lnTo>
                    <a:lnTo>
                      <a:pt x="281" y="234"/>
                    </a:lnTo>
                    <a:lnTo>
                      <a:pt x="160" y="178"/>
                    </a:lnTo>
                    <a:lnTo>
                      <a:pt x="120" y="227"/>
                    </a:lnTo>
                    <a:lnTo>
                      <a:pt x="203" y="331"/>
                    </a:lnTo>
                    <a:lnTo>
                      <a:pt x="186" y="430"/>
                    </a:lnTo>
                    <a:lnTo>
                      <a:pt x="80" y="506"/>
                    </a:lnTo>
                    <a:lnTo>
                      <a:pt x="104" y="565"/>
                    </a:lnTo>
                    <a:lnTo>
                      <a:pt x="234" y="546"/>
                    </a:lnTo>
                    <a:lnTo>
                      <a:pt x="311" y="610"/>
                    </a:lnTo>
                    <a:lnTo>
                      <a:pt x="323" y="74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  <p:sp>
            <p:nvSpPr>
              <p:cNvPr id="164" name="Freeform 13"/>
              <p:cNvSpPr>
                <a:spLocks noEditPoints="1"/>
              </p:cNvSpPr>
              <p:nvPr/>
            </p:nvSpPr>
            <p:spPr bwMode="auto">
              <a:xfrm rot="2032165">
                <a:off x="7949018" y="2101879"/>
                <a:ext cx="46789" cy="41517"/>
              </a:xfrm>
              <a:custGeom>
                <a:avLst/>
                <a:gdLst>
                  <a:gd name="T0" fmla="*/ 43 w 89"/>
                  <a:gd name="T1" fmla="*/ 82 h 82"/>
                  <a:gd name="T2" fmla="*/ 4 w 89"/>
                  <a:gd name="T3" fmla="*/ 56 h 82"/>
                  <a:gd name="T4" fmla="*/ 5 w 89"/>
                  <a:gd name="T5" fmla="*/ 25 h 82"/>
                  <a:gd name="T6" fmla="*/ 28 w 89"/>
                  <a:gd name="T7" fmla="*/ 3 h 82"/>
                  <a:gd name="T8" fmla="*/ 43 w 89"/>
                  <a:gd name="T9" fmla="*/ 0 h 82"/>
                  <a:gd name="T10" fmla="*/ 81 w 89"/>
                  <a:gd name="T11" fmla="*/ 26 h 82"/>
                  <a:gd name="T12" fmla="*/ 58 w 89"/>
                  <a:gd name="T13" fmla="*/ 80 h 82"/>
                  <a:gd name="T14" fmla="*/ 43 w 89"/>
                  <a:gd name="T15" fmla="*/ 82 h 82"/>
                  <a:gd name="T16" fmla="*/ 43 w 89"/>
                  <a:gd name="T17" fmla="*/ 28 h 82"/>
                  <a:gd name="T18" fmla="*/ 38 w 89"/>
                  <a:gd name="T19" fmla="*/ 29 h 82"/>
                  <a:gd name="T20" fmla="*/ 31 w 89"/>
                  <a:gd name="T21" fmla="*/ 36 h 82"/>
                  <a:gd name="T22" fmla="*/ 30 w 89"/>
                  <a:gd name="T23" fmla="*/ 46 h 82"/>
                  <a:gd name="T24" fmla="*/ 43 w 89"/>
                  <a:gd name="T25" fmla="*/ 54 h 82"/>
                  <a:gd name="T26" fmla="*/ 47 w 89"/>
                  <a:gd name="T27" fmla="*/ 54 h 82"/>
                  <a:gd name="T28" fmla="*/ 55 w 89"/>
                  <a:gd name="T29" fmla="*/ 37 h 82"/>
                  <a:gd name="T30" fmla="*/ 43 w 89"/>
                  <a:gd name="T31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82">
                    <a:moveTo>
                      <a:pt x="43" y="82"/>
                    </a:moveTo>
                    <a:cubicBezTo>
                      <a:pt x="26" y="82"/>
                      <a:pt x="11" y="72"/>
                      <a:pt x="4" y="56"/>
                    </a:cubicBezTo>
                    <a:cubicBezTo>
                      <a:pt x="0" y="46"/>
                      <a:pt x="1" y="35"/>
                      <a:pt x="5" y="25"/>
                    </a:cubicBezTo>
                    <a:cubicBezTo>
                      <a:pt x="9" y="15"/>
                      <a:pt x="17" y="7"/>
                      <a:pt x="28" y="3"/>
                    </a:cubicBezTo>
                    <a:cubicBezTo>
                      <a:pt x="32" y="1"/>
                      <a:pt x="37" y="0"/>
                      <a:pt x="43" y="0"/>
                    </a:cubicBezTo>
                    <a:cubicBezTo>
                      <a:pt x="60" y="0"/>
                      <a:pt x="75" y="11"/>
                      <a:pt x="81" y="26"/>
                    </a:cubicBezTo>
                    <a:cubicBezTo>
                      <a:pt x="89" y="47"/>
                      <a:pt x="79" y="71"/>
                      <a:pt x="58" y="80"/>
                    </a:cubicBezTo>
                    <a:cubicBezTo>
                      <a:pt x="53" y="82"/>
                      <a:pt x="48" y="82"/>
                      <a:pt x="43" y="82"/>
                    </a:cubicBezTo>
                    <a:close/>
                    <a:moveTo>
                      <a:pt x="43" y="28"/>
                    </a:moveTo>
                    <a:cubicBezTo>
                      <a:pt x="41" y="28"/>
                      <a:pt x="39" y="29"/>
                      <a:pt x="38" y="29"/>
                    </a:cubicBezTo>
                    <a:cubicBezTo>
                      <a:pt x="35" y="30"/>
                      <a:pt x="32" y="33"/>
                      <a:pt x="31" y="36"/>
                    </a:cubicBezTo>
                    <a:cubicBezTo>
                      <a:pt x="29" y="39"/>
                      <a:pt x="29" y="43"/>
                      <a:pt x="30" y="46"/>
                    </a:cubicBezTo>
                    <a:cubicBezTo>
                      <a:pt x="32" y="51"/>
                      <a:pt x="37" y="54"/>
                      <a:pt x="43" y="54"/>
                    </a:cubicBezTo>
                    <a:cubicBezTo>
                      <a:pt x="44" y="54"/>
                      <a:pt x="46" y="54"/>
                      <a:pt x="47" y="54"/>
                    </a:cubicBezTo>
                    <a:cubicBezTo>
                      <a:pt x="54" y="51"/>
                      <a:pt x="57" y="43"/>
                      <a:pt x="55" y="37"/>
                    </a:cubicBezTo>
                    <a:cubicBezTo>
                      <a:pt x="53" y="32"/>
                      <a:pt x="48" y="28"/>
                      <a:pt x="43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  <p:sp>
            <p:nvSpPr>
              <p:cNvPr id="159" name="Freeform 8"/>
              <p:cNvSpPr>
                <a:spLocks noEditPoints="1"/>
              </p:cNvSpPr>
              <p:nvPr/>
            </p:nvSpPr>
            <p:spPr bwMode="auto">
              <a:xfrm rot="2032165">
                <a:off x="7662477" y="1882303"/>
                <a:ext cx="267653" cy="261362"/>
              </a:xfrm>
              <a:custGeom>
                <a:avLst/>
                <a:gdLst>
                  <a:gd name="T0" fmla="*/ 585 w 1207"/>
                  <a:gd name="T1" fmla="*/ 1215 h 1215"/>
                  <a:gd name="T2" fmla="*/ 361 w 1207"/>
                  <a:gd name="T3" fmla="*/ 1165 h 1215"/>
                  <a:gd name="T4" fmla="*/ 359 w 1207"/>
                  <a:gd name="T5" fmla="*/ 934 h 1215"/>
                  <a:gd name="T6" fmla="*/ 297 w 1207"/>
                  <a:gd name="T7" fmla="*/ 879 h 1215"/>
                  <a:gd name="T8" fmla="*/ 68 w 1207"/>
                  <a:gd name="T9" fmla="*/ 896 h 1215"/>
                  <a:gd name="T10" fmla="*/ 0 w 1207"/>
                  <a:gd name="T11" fmla="*/ 676 h 1215"/>
                  <a:gd name="T12" fmla="*/ 198 w 1207"/>
                  <a:gd name="T13" fmla="*/ 558 h 1215"/>
                  <a:gd name="T14" fmla="*/ 215 w 1207"/>
                  <a:gd name="T15" fmla="*/ 478 h 1215"/>
                  <a:gd name="T16" fmla="*/ 87 w 1207"/>
                  <a:gd name="T17" fmla="*/ 289 h 1215"/>
                  <a:gd name="T18" fmla="*/ 243 w 1207"/>
                  <a:gd name="T19" fmla="*/ 119 h 1215"/>
                  <a:gd name="T20" fmla="*/ 444 w 1207"/>
                  <a:gd name="T21" fmla="*/ 232 h 1215"/>
                  <a:gd name="T22" fmla="*/ 522 w 1207"/>
                  <a:gd name="T23" fmla="*/ 208 h 1215"/>
                  <a:gd name="T24" fmla="*/ 621 w 1207"/>
                  <a:gd name="T25" fmla="*/ 0 h 1215"/>
                  <a:gd name="T26" fmla="*/ 845 w 1207"/>
                  <a:gd name="T27" fmla="*/ 52 h 1215"/>
                  <a:gd name="T28" fmla="*/ 848 w 1207"/>
                  <a:gd name="T29" fmla="*/ 282 h 1215"/>
                  <a:gd name="T30" fmla="*/ 909 w 1207"/>
                  <a:gd name="T31" fmla="*/ 336 h 1215"/>
                  <a:gd name="T32" fmla="*/ 1138 w 1207"/>
                  <a:gd name="T33" fmla="*/ 319 h 1215"/>
                  <a:gd name="T34" fmla="*/ 1207 w 1207"/>
                  <a:gd name="T35" fmla="*/ 539 h 1215"/>
                  <a:gd name="T36" fmla="*/ 1008 w 1207"/>
                  <a:gd name="T37" fmla="*/ 657 h 1215"/>
                  <a:gd name="T38" fmla="*/ 992 w 1207"/>
                  <a:gd name="T39" fmla="*/ 737 h 1215"/>
                  <a:gd name="T40" fmla="*/ 1119 w 1207"/>
                  <a:gd name="T41" fmla="*/ 926 h 1215"/>
                  <a:gd name="T42" fmla="*/ 963 w 1207"/>
                  <a:gd name="T43" fmla="*/ 1097 h 1215"/>
                  <a:gd name="T44" fmla="*/ 765 w 1207"/>
                  <a:gd name="T45" fmla="*/ 983 h 1215"/>
                  <a:gd name="T46" fmla="*/ 685 w 1207"/>
                  <a:gd name="T47" fmla="*/ 1009 h 1215"/>
                  <a:gd name="T48" fmla="*/ 585 w 1207"/>
                  <a:gd name="T49" fmla="*/ 1215 h 1215"/>
                  <a:gd name="T50" fmla="*/ 427 w 1207"/>
                  <a:gd name="T51" fmla="*/ 1111 h 1215"/>
                  <a:gd name="T52" fmla="*/ 548 w 1207"/>
                  <a:gd name="T53" fmla="*/ 1139 h 1215"/>
                  <a:gd name="T54" fmla="*/ 637 w 1207"/>
                  <a:gd name="T55" fmla="*/ 952 h 1215"/>
                  <a:gd name="T56" fmla="*/ 772 w 1207"/>
                  <a:gd name="T57" fmla="*/ 912 h 1215"/>
                  <a:gd name="T58" fmla="*/ 952 w 1207"/>
                  <a:gd name="T59" fmla="*/ 1014 h 1215"/>
                  <a:gd name="T60" fmla="*/ 1034 w 1207"/>
                  <a:gd name="T61" fmla="*/ 922 h 1215"/>
                  <a:gd name="T62" fmla="*/ 921 w 1207"/>
                  <a:gd name="T63" fmla="*/ 749 h 1215"/>
                  <a:gd name="T64" fmla="*/ 952 w 1207"/>
                  <a:gd name="T65" fmla="*/ 615 h 1215"/>
                  <a:gd name="T66" fmla="*/ 1129 w 1207"/>
                  <a:gd name="T67" fmla="*/ 508 h 1215"/>
                  <a:gd name="T68" fmla="*/ 1091 w 1207"/>
                  <a:gd name="T69" fmla="*/ 390 h 1215"/>
                  <a:gd name="T70" fmla="*/ 885 w 1207"/>
                  <a:gd name="T71" fmla="*/ 404 h 1215"/>
                  <a:gd name="T72" fmla="*/ 781 w 1207"/>
                  <a:gd name="T73" fmla="*/ 310 h 1215"/>
                  <a:gd name="T74" fmla="*/ 779 w 1207"/>
                  <a:gd name="T75" fmla="*/ 104 h 1215"/>
                  <a:gd name="T76" fmla="*/ 659 w 1207"/>
                  <a:gd name="T77" fmla="*/ 76 h 1215"/>
                  <a:gd name="T78" fmla="*/ 569 w 1207"/>
                  <a:gd name="T79" fmla="*/ 263 h 1215"/>
                  <a:gd name="T80" fmla="*/ 434 w 1207"/>
                  <a:gd name="T81" fmla="*/ 303 h 1215"/>
                  <a:gd name="T82" fmla="*/ 255 w 1207"/>
                  <a:gd name="T83" fmla="*/ 204 h 1215"/>
                  <a:gd name="T84" fmla="*/ 170 w 1207"/>
                  <a:gd name="T85" fmla="*/ 296 h 1215"/>
                  <a:gd name="T86" fmla="*/ 285 w 1207"/>
                  <a:gd name="T87" fmla="*/ 466 h 1215"/>
                  <a:gd name="T88" fmla="*/ 255 w 1207"/>
                  <a:gd name="T89" fmla="*/ 600 h 1215"/>
                  <a:gd name="T90" fmla="*/ 78 w 1207"/>
                  <a:gd name="T91" fmla="*/ 707 h 1215"/>
                  <a:gd name="T92" fmla="*/ 115 w 1207"/>
                  <a:gd name="T93" fmla="*/ 825 h 1215"/>
                  <a:gd name="T94" fmla="*/ 321 w 1207"/>
                  <a:gd name="T95" fmla="*/ 811 h 1215"/>
                  <a:gd name="T96" fmla="*/ 425 w 1207"/>
                  <a:gd name="T97" fmla="*/ 905 h 1215"/>
                  <a:gd name="T98" fmla="*/ 427 w 1207"/>
                  <a:gd name="T99" fmla="*/ 111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7" h="1215">
                    <a:moveTo>
                      <a:pt x="585" y="1215"/>
                    </a:moveTo>
                    <a:lnTo>
                      <a:pt x="361" y="1165"/>
                    </a:lnTo>
                    <a:lnTo>
                      <a:pt x="359" y="934"/>
                    </a:lnTo>
                    <a:lnTo>
                      <a:pt x="297" y="879"/>
                    </a:lnTo>
                    <a:lnTo>
                      <a:pt x="68" y="896"/>
                    </a:lnTo>
                    <a:lnTo>
                      <a:pt x="0" y="676"/>
                    </a:lnTo>
                    <a:lnTo>
                      <a:pt x="198" y="558"/>
                    </a:lnTo>
                    <a:lnTo>
                      <a:pt x="215" y="478"/>
                    </a:lnTo>
                    <a:lnTo>
                      <a:pt x="87" y="289"/>
                    </a:lnTo>
                    <a:lnTo>
                      <a:pt x="243" y="119"/>
                    </a:lnTo>
                    <a:lnTo>
                      <a:pt x="444" y="232"/>
                    </a:lnTo>
                    <a:lnTo>
                      <a:pt x="522" y="208"/>
                    </a:lnTo>
                    <a:lnTo>
                      <a:pt x="621" y="0"/>
                    </a:lnTo>
                    <a:lnTo>
                      <a:pt x="845" y="52"/>
                    </a:lnTo>
                    <a:lnTo>
                      <a:pt x="848" y="282"/>
                    </a:lnTo>
                    <a:lnTo>
                      <a:pt x="909" y="336"/>
                    </a:lnTo>
                    <a:lnTo>
                      <a:pt x="1138" y="319"/>
                    </a:lnTo>
                    <a:lnTo>
                      <a:pt x="1207" y="539"/>
                    </a:lnTo>
                    <a:lnTo>
                      <a:pt x="1008" y="657"/>
                    </a:lnTo>
                    <a:lnTo>
                      <a:pt x="992" y="737"/>
                    </a:lnTo>
                    <a:lnTo>
                      <a:pt x="1119" y="926"/>
                    </a:lnTo>
                    <a:lnTo>
                      <a:pt x="963" y="1097"/>
                    </a:lnTo>
                    <a:lnTo>
                      <a:pt x="765" y="983"/>
                    </a:lnTo>
                    <a:lnTo>
                      <a:pt x="685" y="1009"/>
                    </a:lnTo>
                    <a:lnTo>
                      <a:pt x="585" y="1215"/>
                    </a:lnTo>
                    <a:close/>
                    <a:moveTo>
                      <a:pt x="427" y="1111"/>
                    </a:moveTo>
                    <a:lnTo>
                      <a:pt x="548" y="1139"/>
                    </a:lnTo>
                    <a:lnTo>
                      <a:pt x="637" y="952"/>
                    </a:lnTo>
                    <a:lnTo>
                      <a:pt x="772" y="912"/>
                    </a:lnTo>
                    <a:lnTo>
                      <a:pt x="952" y="1014"/>
                    </a:lnTo>
                    <a:lnTo>
                      <a:pt x="1034" y="922"/>
                    </a:lnTo>
                    <a:lnTo>
                      <a:pt x="921" y="749"/>
                    </a:lnTo>
                    <a:lnTo>
                      <a:pt x="952" y="615"/>
                    </a:lnTo>
                    <a:lnTo>
                      <a:pt x="1129" y="508"/>
                    </a:lnTo>
                    <a:lnTo>
                      <a:pt x="1091" y="390"/>
                    </a:lnTo>
                    <a:lnTo>
                      <a:pt x="885" y="404"/>
                    </a:lnTo>
                    <a:lnTo>
                      <a:pt x="781" y="310"/>
                    </a:lnTo>
                    <a:lnTo>
                      <a:pt x="779" y="104"/>
                    </a:lnTo>
                    <a:lnTo>
                      <a:pt x="659" y="76"/>
                    </a:lnTo>
                    <a:lnTo>
                      <a:pt x="569" y="263"/>
                    </a:lnTo>
                    <a:lnTo>
                      <a:pt x="434" y="303"/>
                    </a:lnTo>
                    <a:lnTo>
                      <a:pt x="255" y="204"/>
                    </a:lnTo>
                    <a:lnTo>
                      <a:pt x="170" y="296"/>
                    </a:lnTo>
                    <a:lnTo>
                      <a:pt x="285" y="466"/>
                    </a:lnTo>
                    <a:lnTo>
                      <a:pt x="255" y="600"/>
                    </a:lnTo>
                    <a:lnTo>
                      <a:pt x="78" y="707"/>
                    </a:lnTo>
                    <a:lnTo>
                      <a:pt x="115" y="825"/>
                    </a:lnTo>
                    <a:lnTo>
                      <a:pt x="321" y="811"/>
                    </a:lnTo>
                    <a:lnTo>
                      <a:pt x="425" y="905"/>
                    </a:lnTo>
                    <a:lnTo>
                      <a:pt x="427" y="111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124191"/>
                  </a:solidFill>
                  <a:latin typeface="Arial"/>
                </a:endParaRPr>
              </a:p>
            </p:txBody>
          </p:sp>
        </p:grpSp>
      </p:grpSp>
      <p:sp>
        <p:nvSpPr>
          <p:cNvPr id="245" name="Abgerundetes Rechteck 28"/>
          <p:cNvSpPr/>
          <p:nvPr/>
        </p:nvSpPr>
        <p:spPr bwMode="auto">
          <a:xfrm>
            <a:off x="6851645" y="1569097"/>
            <a:ext cx="1740667" cy="8996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50" name="Abgerundetes Rechteck 28"/>
          <p:cNvSpPr/>
          <p:nvPr/>
        </p:nvSpPr>
        <p:spPr bwMode="auto">
          <a:xfrm>
            <a:off x="6849625" y="1012714"/>
            <a:ext cx="1737475" cy="567372"/>
          </a:xfrm>
          <a:prstGeom prst="rect">
            <a:avLst/>
          </a:prstGeom>
          <a:solidFill>
            <a:schemeClr val="accent2"/>
          </a:solidFill>
          <a:ln w="28575" cmpd="sng">
            <a:noFill/>
            <a:round/>
            <a:headEnd/>
            <a:tailEnd/>
          </a:ln>
        </p:spPr>
        <p:txBody>
          <a:bodyPr lIns="90000" tIns="90000" rIns="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124191"/>
                </a:solidFill>
              </a:rPr>
              <a:t>Access-agnostic core for seamless user experience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856090" y="1576349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4</a:t>
            </a:r>
          </a:p>
        </p:txBody>
      </p:sp>
      <p:sp>
        <p:nvSpPr>
          <p:cNvPr id="51" name="Abgerundetes Rechteck 28"/>
          <p:cNvSpPr/>
          <p:nvPr/>
        </p:nvSpPr>
        <p:spPr bwMode="auto">
          <a:xfrm>
            <a:off x="490723" y="1919411"/>
            <a:ext cx="1739755" cy="558686"/>
          </a:xfrm>
          <a:prstGeom prst="rect">
            <a:avLst/>
          </a:prstGeom>
          <a:solidFill>
            <a:schemeClr val="tx1"/>
          </a:solidFill>
          <a:ln w="28575" cmpd="sng">
            <a:noFill/>
            <a:round/>
            <a:headEnd/>
            <a:tailEnd/>
          </a:ln>
        </p:spPr>
        <p:txBody>
          <a:bodyPr lIns="72000" tIns="90000" rIns="36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>
                <a:solidFill>
                  <a:srgbClr val="FFFFFF"/>
                </a:solidFill>
              </a:rPr>
              <a:t>The creation of ultra-small and ultra-close access nodes</a:t>
            </a:r>
          </a:p>
        </p:txBody>
      </p:sp>
      <p:sp>
        <p:nvSpPr>
          <p:cNvPr id="244" name="Abgerundetes Rechteck 28"/>
          <p:cNvSpPr/>
          <p:nvPr/>
        </p:nvSpPr>
        <p:spPr bwMode="auto">
          <a:xfrm>
            <a:off x="487826" y="1021034"/>
            <a:ext cx="1736817" cy="9057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8501" y="1031045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4018" y="742951"/>
            <a:ext cx="1759618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b="1" dirty="0" smtClean="0">
                <a:solidFill>
                  <a:srgbClr val="124191"/>
                </a:solidFill>
                <a:cs typeface="Nokia Pure Headline Light"/>
              </a:rPr>
              <a:t>Massive Scale Access</a:t>
            </a:r>
          </a:p>
        </p:txBody>
      </p:sp>
      <p:grpSp>
        <p:nvGrpSpPr>
          <p:cNvPr id="14" name="Group 7"/>
          <p:cNvGrpSpPr/>
          <p:nvPr/>
        </p:nvGrpSpPr>
        <p:grpSpPr>
          <a:xfrm>
            <a:off x="623553" y="1052859"/>
            <a:ext cx="1501506" cy="873611"/>
            <a:chOff x="5001692" y="887025"/>
            <a:chExt cx="1501506" cy="873611"/>
          </a:xfrm>
        </p:grpSpPr>
        <p:sp>
          <p:nvSpPr>
            <p:cNvPr id="383" name="Freeform 382"/>
            <p:cNvSpPr/>
            <p:nvPr/>
          </p:nvSpPr>
          <p:spPr>
            <a:xfrm>
              <a:off x="5007588" y="1039105"/>
              <a:ext cx="1495610" cy="637118"/>
            </a:xfrm>
            <a:custGeom>
              <a:avLst/>
              <a:gdLst>
                <a:gd name="connsiteX0" fmla="*/ 795737 w 2163847"/>
                <a:gd name="connsiteY0" fmla="*/ 0 h 530492"/>
                <a:gd name="connsiteX1" fmla="*/ 0 w 2163847"/>
                <a:gd name="connsiteY1" fmla="*/ 530492 h 530492"/>
                <a:gd name="connsiteX2" fmla="*/ 2163847 w 2163847"/>
                <a:gd name="connsiteY2" fmla="*/ 523511 h 530492"/>
                <a:gd name="connsiteX3" fmla="*/ 795737 w 2163847"/>
                <a:gd name="connsiteY3" fmla="*/ 0 h 530492"/>
                <a:gd name="connsiteX0" fmla="*/ 949301 w 2163847"/>
                <a:gd name="connsiteY0" fmla="*/ 0 h 704996"/>
                <a:gd name="connsiteX1" fmla="*/ 0 w 2163847"/>
                <a:gd name="connsiteY1" fmla="*/ 704996 h 704996"/>
                <a:gd name="connsiteX2" fmla="*/ 2163847 w 2163847"/>
                <a:gd name="connsiteY2" fmla="*/ 698015 h 704996"/>
                <a:gd name="connsiteX3" fmla="*/ 949301 w 2163847"/>
                <a:gd name="connsiteY3" fmla="*/ 0 h 704996"/>
                <a:gd name="connsiteX0" fmla="*/ 949301 w 2163847"/>
                <a:gd name="connsiteY0" fmla="*/ 0 h 788757"/>
                <a:gd name="connsiteX1" fmla="*/ 0 w 2163847"/>
                <a:gd name="connsiteY1" fmla="*/ 788757 h 788757"/>
                <a:gd name="connsiteX2" fmla="*/ 2163847 w 2163847"/>
                <a:gd name="connsiteY2" fmla="*/ 781776 h 788757"/>
                <a:gd name="connsiteX3" fmla="*/ 949301 w 2163847"/>
                <a:gd name="connsiteY3" fmla="*/ 0 h 788757"/>
                <a:gd name="connsiteX0" fmla="*/ 949301 w 1919542"/>
                <a:gd name="connsiteY0" fmla="*/ 0 h 949299"/>
                <a:gd name="connsiteX1" fmla="*/ 0 w 1919542"/>
                <a:gd name="connsiteY1" fmla="*/ 788757 h 949299"/>
                <a:gd name="connsiteX2" fmla="*/ 1919542 w 1919542"/>
                <a:gd name="connsiteY2" fmla="*/ 949299 h 949299"/>
                <a:gd name="connsiteX3" fmla="*/ 949301 w 1919542"/>
                <a:gd name="connsiteY3" fmla="*/ 0 h 949299"/>
                <a:gd name="connsiteX0" fmla="*/ 935341 w 1905582"/>
                <a:gd name="connsiteY0" fmla="*/ 0 h 949299"/>
                <a:gd name="connsiteX1" fmla="*/ 0 w 1905582"/>
                <a:gd name="connsiteY1" fmla="*/ 851579 h 949299"/>
                <a:gd name="connsiteX2" fmla="*/ 1905582 w 1905582"/>
                <a:gd name="connsiteY2" fmla="*/ 949299 h 949299"/>
                <a:gd name="connsiteX3" fmla="*/ 935341 w 1905582"/>
                <a:gd name="connsiteY3" fmla="*/ 0 h 949299"/>
                <a:gd name="connsiteX0" fmla="*/ 935341 w 1905582"/>
                <a:gd name="connsiteY0" fmla="*/ 0 h 858557"/>
                <a:gd name="connsiteX1" fmla="*/ 0 w 1905582"/>
                <a:gd name="connsiteY1" fmla="*/ 851579 h 858557"/>
                <a:gd name="connsiteX2" fmla="*/ 1905582 w 1905582"/>
                <a:gd name="connsiteY2" fmla="*/ 858557 h 858557"/>
                <a:gd name="connsiteX3" fmla="*/ 935341 w 1905582"/>
                <a:gd name="connsiteY3" fmla="*/ 0 h 858557"/>
                <a:gd name="connsiteX0" fmla="*/ 935341 w 1933502"/>
                <a:gd name="connsiteY0" fmla="*/ 0 h 858557"/>
                <a:gd name="connsiteX1" fmla="*/ 0 w 1933502"/>
                <a:gd name="connsiteY1" fmla="*/ 851579 h 858557"/>
                <a:gd name="connsiteX2" fmla="*/ 1933502 w 1933502"/>
                <a:gd name="connsiteY2" fmla="*/ 858557 h 858557"/>
                <a:gd name="connsiteX3" fmla="*/ 935341 w 1933502"/>
                <a:gd name="connsiteY3" fmla="*/ 0 h 858557"/>
                <a:gd name="connsiteX0" fmla="*/ 935341 w 1933502"/>
                <a:gd name="connsiteY0" fmla="*/ 0 h 760835"/>
                <a:gd name="connsiteX1" fmla="*/ 0 w 1933502"/>
                <a:gd name="connsiteY1" fmla="*/ 753857 h 760835"/>
                <a:gd name="connsiteX2" fmla="*/ 1933502 w 1933502"/>
                <a:gd name="connsiteY2" fmla="*/ 760835 h 760835"/>
                <a:gd name="connsiteX3" fmla="*/ 935341 w 1933502"/>
                <a:gd name="connsiteY3" fmla="*/ 0 h 760835"/>
                <a:gd name="connsiteX0" fmla="*/ 928361 w 1933502"/>
                <a:gd name="connsiteY0" fmla="*/ 0 h 823657"/>
                <a:gd name="connsiteX1" fmla="*/ 0 w 1933502"/>
                <a:gd name="connsiteY1" fmla="*/ 816679 h 823657"/>
                <a:gd name="connsiteX2" fmla="*/ 1933502 w 1933502"/>
                <a:gd name="connsiteY2" fmla="*/ 823657 h 823657"/>
                <a:gd name="connsiteX3" fmla="*/ 928361 w 1933502"/>
                <a:gd name="connsiteY3" fmla="*/ 0 h 82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502" h="823657">
                  <a:moveTo>
                    <a:pt x="928361" y="0"/>
                  </a:moveTo>
                  <a:lnTo>
                    <a:pt x="0" y="816679"/>
                  </a:lnTo>
                  <a:lnTo>
                    <a:pt x="1933502" y="823657"/>
                  </a:lnTo>
                  <a:lnTo>
                    <a:pt x="928361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6"/>
            <p:cNvGrpSpPr/>
            <p:nvPr/>
          </p:nvGrpSpPr>
          <p:grpSpPr>
            <a:xfrm rot="21188001">
              <a:off x="5586783" y="1337915"/>
              <a:ext cx="568869" cy="355066"/>
              <a:chOff x="6659066" y="2408153"/>
              <a:chExt cx="1040042" cy="649154"/>
            </a:xfrm>
          </p:grpSpPr>
          <p:sp>
            <p:nvSpPr>
              <p:cNvPr id="482" name="Oval 481"/>
              <p:cNvSpPr/>
              <p:nvPr/>
            </p:nvSpPr>
            <p:spPr>
              <a:xfrm>
                <a:off x="7049954" y="2408153"/>
                <a:ext cx="649154" cy="64915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3" name="Freeform 482"/>
              <p:cNvSpPr/>
              <p:nvPr/>
            </p:nvSpPr>
            <p:spPr>
              <a:xfrm>
                <a:off x="6659066" y="2408154"/>
                <a:ext cx="718955" cy="586332"/>
              </a:xfrm>
              <a:custGeom>
                <a:avLst/>
                <a:gdLst>
                  <a:gd name="connsiteX0" fmla="*/ 0 w 718955"/>
                  <a:gd name="connsiteY0" fmla="*/ 111682 h 649154"/>
                  <a:gd name="connsiteX1" fmla="*/ 718955 w 718955"/>
                  <a:gd name="connsiteY1" fmla="*/ 0 h 649154"/>
                  <a:gd name="connsiteX2" fmla="*/ 635194 w 718955"/>
                  <a:gd name="connsiteY2" fmla="*/ 649154 h 649154"/>
                  <a:gd name="connsiteX3" fmla="*/ 0 w 718955"/>
                  <a:gd name="connsiteY3" fmla="*/ 111682 h 649154"/>
                  <a:gd name="connsiteX0" fmla="*/ 0 w 718955"/>
                  <a:gd name="connsiteY0" fmla="*/ 111682 h 593313"/>
                  <a:gd name="connsiteX1" fmla="*/ 718955 w 718955"/>
                  <a:gd name="connsiteY1" fmla="*/ 0 h 593313"/>
                  <a:gd name="connsiteX2" fmla="*/ 516531 w 718955"/>
                  <a:gd name="connsiteY2" fmla="*/ 593313 h 593313"/>
                  <a:gd name="connsiteX3" fmla="*/ 0 w 718955"/>
                  <a:gd name="connsiteY3" fmla="*/ 111682 h 593313"/>
                  <a:gd name="connsiteX0" fmla="*/ 0 w 718955"/>
                  <a:gd name="connsiteY0" fmla="*/ 104701 h 586332"/>
                  <a:gd name="connsiteX1" fmla="*/ 718955 w 718955"/>
                  <a:gd name="connsiteY1" fmla="*/ 0 h 586332"/>
                  <a:gd name="connsiteX2" fmla="*/ 516531 w 718955"/>
                  <a:gd name="connsiteY2" fmla="*/ 586332 h 586332"/>
                  <a:gd name="connsiteX3" fmla="*/ 0 w 718955"/>
                  <a:gd name="connsiteY3" fmla="*/ 104701 h 5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955" h="586332">
                    <a:moveTo>
                      <a:pt x="0" y="104701"/>
                    </a:moveTo>
                    <a:lnTo>
                      <a:pt x="718955" y="0"/>
                    </a:lnTo>
                    <a:lnTo>
                      <a:pt x="516531" y="586332"/>
                    </a:lnTo>
                    <a:lnTo>
                      <a:pt x="0" y="10470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Gruppieren 20"/>
            <p:cNvGrpSpPr/>
            <p:nvPr/>
          </p:nvGrpSpPr>
          <p:grpSpPr>
            <a:xfrm>
              <a:off x="5574955" y="887025"/>
              <a:ext cx="307320" cy="445564"/>
              <a:chOff x="7556760" y="1577308"/>
              <a:chExt cx="358050" cy="519115"/>
            </a:xfrm>
            <a:solidFill>
              <a:schemeClr val="tx1"/>
            </a:solidFill>
          </p:grpSpPr>
          <p:sp>
            <p:nvSpPr>
              <p:cNvPr id="476" name="Freeform 46"/>
              <p:cNvSpPr>
                <a:spLocks/>
              </p:cNvSpPr>
              <p:nvPr/>
            </p:nvSpPr>
            <p:spPr bwMode="auto">
              <a:xfrm>
                <a:off x="7659856" y="1814999"/>
                <a:ext cx="151858" cy="281424"/>
              </a:xfrm>
              <a:custGeom>
                <a:avLst/>
                <a:gdLst>
                  <a:gd name="T0" fmla="*/ 9 w 154"/>
                  <a:gd name="T1" fmla="*/ 284 h 285"/>
                  <a:gd name="T2" fmla="*/ 7 w 154"/>
                  <a:gd name="T3" fmla="*/ 284 h 285"/>
                  <a:gd name="T4" fmla="*/ 1 w 154"/>
                  <a:gd name="T5" fmla="*/ 275 h 285"/>
                  <a:gd name="T6" fmla="*/ 69 w 154"/>
                  <a:gd name="T7" fmla="*/ 6 h 285"/>
                  <a:gd name="T8" fmla="*/ 77 w 154"/>
                  <a:gd name="T9" fmla="*/ 0 h 285"/>
                  <a:gd name="T10" fmla="*/ 77 w 154"/>
                  <a:gd name="T11" fmla="*/ 0 h 285"/>
                  <a:gd name="T12" fmla="*/ 84 w 154"/>
                  <a:gd name="T13" fmla="*/ 6 h 285"/>
                  <a:gd name="T14" fmla="*/ 153 w 154"/>
                  <a:gd name="T15" fmla="*/ 275 h 285"/>
                  <a:gd name="T16" fmla="*/ 147 w 154"/>
                  <a:gd name="T17" fmla="*/ 284 h 285"/>
                  <a:gd name="T18" fmla="*/ 138 w 154"/>
                  <a:gd name="T19" fmla="*/ 278 h 285"/>
                  <a:gd name="T20" fmla="*/ 77 w 154"/>
                  <a:gd name="T21" fmla="*/ 39 h 285"/>
                  <a:gd name="T22" fmla="*/ 16 w 154"/>
                  <a:gd name="T23" fmla="*/ 278 h 285"/>
                  <a:gd name="T24" fmla="*/ 9 w 154"/>
                  <a:gd name="T25" fmla="*/ 28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285">
                    <a:moveTo>
                      <a:pt x="9" y="284"/>
                    </a:moveTo>
                    <a:cubicBezTo>
                      <a:pt x="8" y="284"/>
                      <a:pt x="8" y="284"/>
                      <a:pt x="7" y="284"/>
                    </a:cubicBezTo>
                    <a:cubicBezTo>
                      <a:pt x="3" y="283"/>
                      <a:pt x="0" y="279"/>
                      <a:pt x="1" y="275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0" y="2"/>
                      <a:pt x="73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4" y="6"/>
                    </a:cubicBezTo>
                    <a:cubicBezTo>
                      <a:pt x="153" y="275"/>
                      <a:pt x="153" y="275"/>
                      <a:pt x="153" y="275"/>
                    </a:cubicBezTo>
                    <a:cubicBezTo>
                      <a:pt x="154" y="279"/>
                      <a:pt x="151" y="283"/>
                      <a:pt x="147" y="284"/>
                    </a:cubicBezTo>
                    <a:cubicBezTo>
                      <a:pt x="143" y="285"/>
                      <a:pt x="139" y="283"/>
                      <a:pt x="138" y="278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16" y="278"/>
                      <a:pt x="16" y="278"/>
                      <a:pt x="16" y="278"/>
                    </a:cubicBezTo>
                    <a:cubicBezTo>
                      <a:pt x="15" y="282"/>
                      <a:pt x="12" y="284"/>
                      <a:pt x="9" y="28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77" name="Freeform 47"/>
              <p:cNvSpPr>
                <a:spLocks/>
              </p:cNvSpPr>
              <p:nvPr/>
            </p:nvSpPr>
            <p:spPr bwMode="auto">
              <a:xfrm>
                <a:off x="7556760" y="1577308"/>
                <a:ext cx="358050" cy="324510"/>
              </a:xfrm>
              <a:custGeom>
                <a:avLst/>
                <a:gdLst/>
                <a:ahLst/>
                <a:cxnLst/>
                <a:rect l="l" t="t" r="r" b="b"/>
                <a:pathLst>
                  <a:path w="358050" h="324510">
                    <a:moveTo>
                      <a:pt x="331709" y="236341"/>
                    </a:moveTo>
                    <a:lnTo>
                      <a:pt x="346056" y="240185"/>
                    </a:lnTo>
                    <a:cubicBezTo>
                      <a:pt x="335348" y="273279"/>
                      <a:pt x="314263" y="302438"/>
                      <a:pt x="285847" y="323479"/>
                    </a:cubicBezTo>
                    <a:cubicBezTo>
                      <a:pt x="281890" y="325461"/>
                      <a:pt x="277934" y="324470"/>
                      <a:pt x="274967" y="321497"/>
                    </a:cubicBezTo>
                    <a:cubicBezTo>
                      <a:pt x="272989" y="318525"/>
                      <a:pt x="272989" y="313570"/>
                      <a:pt x="276945" y="310598"/>
                    </a:cubicBezTo>
                    <a:cubicBezTo>
                      <a:pt x="302547" y="291666"/>
                      <a:pt x="321762" y="265961"/>
                      <a:pt x="331709" y="236341"/>
                    </a:cubicBezTo>
                    <a:close/>
                    <a:moveTo>
                      <a:pt x="25141" y="233061"/>
                    </a:moveTo>
                    <a:cubicBezTo>
                      <a:pt x="34856" y="264022"/>
                      <a:pt x="54543" y="290956"/>
                      <a:pt x="81105" y="310598"/>
                    </a:cubicBezTo>
                    <a:cubicBezTo>
                      <a:pt x="85062" y="313570"/>
                      <a:pt x="85062" y="318525"/>
                      <a:pt x="83084" y="321497"/>
                    </a:cubicBezTo>
                    <a:cubicBezTo>
                      <a:pt x="81105" y="323479"/>
                      <a:pt x="79127" y="324470"/>
                      <a:pt x="77149" y="324470"/>
                    </a:cubicBezTo>
                    <a:cubicBezTo>
                      <a:pt x="75171" y="324470"/>
                      <a:pt x="73193" y="324470"/>
                      <a:pt x="72204" y="323479"/>
                    </a:cubicBezTo>
                    <a:cubicBezTo>
                      <a:pt x="42831" y="301729"/>
                      <a:pt x="21290" y="271306"/>
                      <a:pt x="10808" y="236902"/>
                    </a:cubicBezTo>
                    <a:close/>
                    <a:moveTo>
                      <a:pt x="263943" y="218184"/>
                    </a:moveTo>
                    <a:lnTo>
                      <a:pt x="278852" y="222179"/>
                    </a:lnTo>
                    <a:cubicBezTo>
                      <a:pt x="272888" y="239157"/>
                      <a:pt x="261620" y="253807"/>
                      <a:pt x="246633" y="265381"/>
                    </a:cubicBezTo>
                    <a:cubicBezTo>
                      <a:pt x="239673" y="267355"/>
                      <a:pt x="237684" y="266368"/>
                      <a:pt x="236690" y="264394"/>
                    </a:cubicBezTo>
                    <a:cubicBezTo>
                      <a:pt x="233707" y="260445"/>
                      <a:pt x="234702" y="256496"/>
                      <a:pt x="237684" y="253535"/>
                    </a:cubicBezTo>
                    <a:cubicBezTo>
                      <a:pt x="249391" y="244026"/>
                      <a:pt x="258534" y="231971"/>
                      <a:pt x="263943" y="218184"/>
                    </a:cubicBezTo>
                    <a:close/>
                    <a:moveTo>
                      <a:pt x="93338" y="214789"/>
                    </a:moveTo>
                    <a:cubicBezTo>
                      <a:pt x="98106" y="230077"/>
                      <a:pt x="107746" y="243284"/>
                      <a:pt x="120365" y="253535"/>
                    </a:cubicBezTo>
                    <a:cubicBezTo>
                      <a:pt x="123348" y="256496"/>
                      <a:pt x="124342" y="260445"/>
                      <a:pt x="121359" y="264394"/>
                    </a:cubicBezTo>
                    <a:cubicBezTo>
                      <a:pt x="119371" y="267355"/>
                      <a:pt x="114400" y="268342"/>
                      <a:pt x="110423" y="265381"/>
                    </a:cubicBezTo>
                    <a:cubicBezTo>
                      <a:pt x="95059" y="253060"/>
                      <a:pt x="83559" y="237253"/>
                      <a:pt x="78327" y="218811"/>
                    </a:cubicBezTo>
                    <a:close/>
                    <a:moveTo>
                      <a:pt x="179024" y="164145"/>
                    </a:moveTo>
                    <a:cubicBezTo>
                      <a:pt x="168774" y="164145"/>
                      <a:pt x="160465" y="171954"/>
                      <a:pt x="160465" y="181586"/>
                    </a:cubicBezTo>
                    <a:cubicBezTo>
                      <a:pt x="160465" y="191218"/>
                      <a:pt x="168774" y="199027"/>
                      <a:pt x="179024" y="199027"/>
                    </a:cubicBezTo>
                    <a:cubicBezTo>
                      <a:pt x="189274" y="199027"/>
                      <a:pt x="197583" y="191218"/>
                      <a:pt x="197583" y="181586"/>
                    </a:cubicBezTo>
                    <a:cubicBezTo>
                      <a:pt x="197583" y="171954"/>
                      <a:pt x="189274" y="164145"/>
                      <a:pt x="179024" y="164145"/>
                    </a:cubicBezTo>
                    <a:close/>
                    <a:moveTo>
                      <a:pt x="179024" y="146704"/>
                    </a:moveTo>
                    <a:cubicBezTo>
                      <a:pt x="198906" y="146704"/>
                      <a:pt x="215024" y="162321"/>
                      <a:pt x="215024" y="181586"/>
                    </a:cubicBezTo>
                    <a:cubicBezTo>
                      <a:pt x="215024" y="200851"/>
                      <a:pt x="198906" y="216468"/>
                      <a:pt x="179024" y="216468"/>
                    </a:cubicBezTo>
                    <a:cubicBezTo>
                      <a:pt x="159142" y="216468"/>
                      <a:pt x="143024" y="200851"/>
                      <a:pt x="143024" y="181586"/>
                    </a:cubicBezTo>
                    <a:cubicBezTo>
                      <a:pt x="143024" y="162321"/>
                      <a:pt x="159142" y="146704"/>
                      <a:pt x="179024" y="146704"/>
                    </a:cubicBezTo>
                    <a:close/>
                    <a:moveTo>
                      <a:pt x="96172" y="112003"/>
                    </a:moveTo>
                    <a:lnTo>
                      <a:pt x="107291" y="123122"/>
                    </a:lnTo>
                    <a:cubicBezTo>
                      <a:pt x="93292" y="138157"/>
                      <a:pt x="85567" y="158409"/>
                      <a:pt x="85567" y="180487"/>
                    </a:cubicBezTo>
                    <a:lnTo>
                      <a:pt x="90950" y="204248"/>
                    </a:lnTo>
                    <a:lnTo>
                      <a:pt x="75942" y="208269"/>
                    </a:lnTo>
                    <a:cubicBezTo>
                      <a:pt x="70931" y="199834"/>
                      <a:pt x="69659" y="190287"/>
                      <a:pt x="69659" y="180487"/>
                    </a:cubicBezTo>
                    <a:cubicBezTo>
                      <a:pt x="69659" y="154282"/>
                      <a:pt x="79196" y="130009"/>
                      <a:pt x="96172" y="112003"/>
                    </a:cubicBezTo>
                    <a:close/>
                    <a:moveTo>
                      <a:pt x="259510" y="107897"/>
                    </a:moveTo>
                    <a:cubicBezTo>
                      <a:pt x="277587" y="126894"/>
                      <a:pt x="288390" y="152596"/>
                      <a:pt x="288390" y="180487"/>
                    </a:cubicBezTo>
                    <a:lnTo>
                      <a:pt x="281262" y="211644"/>
                    </a:lnTo>
                    <a:lnTo>
                      <a:pt x="266331" y="207643"/>
                    </a:lnTo>
                    <a:cubicBezTo>
                      <a:pt x="271041" y="199389"/>
                      <a:pt x="272483" y="190048"/>
                      <a:pt x="272483" y="180487"/>
                    </a:cubicBezTo>
                    <a:cubicBezTo>
                      <a:pt x="272483" y="156691"/>
                      <a:pt x="263509" y="135017"/>
                      <a:pt x="248379" y="119027"/>
                    </a:cubicBezTo>
                    <a:close/>
                    <a:moveTo>
                      <a:pt x="184425" y="72995"/>
                    </a:moveTo>
                    <a:cubicBezTo>
                      <a:pt x="210426" y="73840"/>
                      <a:pt x="233964" y="83939"/>
                      <a:pt x="251196" y="100937"/>
                    </a:cubicBezTo>
                    <a:lnTo>
                      <a:pt x="240156" y="111977"/>
                    </a:lnTo>
                    <a:cubicBezTo>
                      <a:pt x="225718" y="97865"/>
                      <a:pt x="206074" y="89598"/>
                      <a:pt x="184425" y="88776"/>
                    </a:cubicBezTo>
                    <a:close/>
                    <a:moveTo>
                      <a:pt x="173625" y="72981"/>
                    </a:moveTo>
                    <a:lnTo>
                      <a:pt x="173625" y="88764"/>
                    </a:lnTo>
                    <a:cubicBezTo>
                      <a:pt x="150248" y="89177"/>
                      <a:pt x="129249" y="98965"/>
                      <a:pt x="113733" y="114291"/>
                    </a:cubicBezTo>
                    <a:lnTo>
                      <a:pt x="102690" y="103248"/>
                    </a:lnTo>
                    <a:cubicBezTo>
                      <a:pt x="121011" y="85049"/>
                      <a:pt x="145898" y="73393"/>
                      <a:pt x="173625" y="72981"/>
                    </a:cubicBezTo>
                    <a:close/>
                    <a:moveTo>
                      <a:pt x="45631" y="61461"/>
                    </a:moveTo>
                    <a:lnTo>
                      <a:pt x="56582" y="72412"/>
                    </a:lnTo>
                    <a:cubicBezTo>
                      <a:pt x="30239" y="100129"/>
                      <a:pt x="14837" y="137720"/>
                      <a:pt x="14837" y="178808"/>
                    </a:cubicBezTo>
                    <a:cubicBezTo>
                      <a:pt x="14837" y="193994"/>
                      <a:pt x="16904" y="208849"/>
                      <a:pt x="21414" y="222879"/>
                    </a:cubicBezTo>
                    <a:lnTo>
                      <a:pt x="7125" y="226708"/>
                    </a:lnTo>
                    <a:cubicBezTo>
                      <a:pt x="2235" y="211323"/>
                      <a:pt x="0" y="195148"/>
                      <a:pt x="0" y="178808"/>
                    </a:cubicBezTo>
                    <a:cubicBezTo>
                      <a:pt x="0" y="133434"/>
                      <a:pt x="16799" y="92008"/>
                      <a:pt x="45631" y="61461"/>
                    </a:cubicBezTo>
                    <a:close/>
                    <a:moveTo>
                      <a:pt x="309849" y="57556"/>
                    </a:moveTo>
                    <a:cubicBezTo>
                      <a:pt x="339988" y="88953"/>
                      <a:pt x="358050" y="131758"/>
                      <a:pt x="358050" y="178808"/>
                    </a:cubicBezTo>
                    <a:cubicBezTo>
                      <a:pt x="358050" y="196330"/>
                      <a:pt x="355480" y="213661"/>
                      <a:pt x="349739" y="229991"/>
                    </a:cubicBezTo>
                    <a:lnTo>
                      <a:pt x="335436" y="226158"/>
                    </a:lnTo>
                    <a:cubicBezTo>
                      <a:pt x="340805" y="211201"/>
                      <a:pt x="343214" y="195198"/>
                      <a:pt x="343214" y="178808"/>
                    </a:cubicBezTo>
                    <a:cubicBezTo>
                      <a:pt x="343214" y="136054"/>
                      <a:pt x="326537" y="97086"/>
                      <a:pt x="298883" y="68523"/>
                    </a:cubicBezTo>
                    <a:close/>
                    <a:moveTo>
                      <a:pt x="184425" y="0"/>
                    </a:moveTo>
                    <a:cubicBezTo>
                      <a:pt x="230328" y="1143"/>
                      <a:pt x="271878" y="19678"/>
                      <a:pt x="302045" y="50087"/>
                    </a:cubicBezTo>
                    <a:lnTo>
                      <a:pt x="290931" y="61201"/>
                    </a:lnTo>
                    <a:cubicBezTo>
                      <a:pt x="263449" y="33835"/>
                      <a:pt x="225759" y="17287"/>
                      <a:pt x="184425" y="16401"/>
                    </a:cubicBezTo>
                    <a:close/>
                    <a:moveTo>
                      <a:pt x="173625" y="0"/>
                    </a:moveTo>
                    <a:lnTo>
                      <a:pt x="173625" y="16401"/>
                    </a:lnTo>
                    <a:cubicBezTo>
                      <a:pt x="130651" y="17322"/>
                      <a:pt x="91616" y="35173"/>
                      <a:pt x="63297" y="63854"/>
                    </a:cubicBezTo>
                    <a:lnTo>
                      <a:pt x="52195" y="52751"/>
                    </a:lnTo>
                    <a:cubicBezTo>
                      <a:pt x="83200" y="21029"/>
                      <a:pt x="126077" y="1184"/>
                      <a:pt x="17362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78" name="Freeform 49"/>
              <p:cNvSpPr>
                <a:spLocks/>
              </p:cNvSpPr>
              <p:nvPr/>
            </p:nvSpPr>
            <p:spPr bwMode="auto">
              <a:xfrm>
                <a:off x="7693293" y="1905556"/>
                <a:ext cx="72446" cy="75232"/>
              </a:xfrm>
              <a:custGeom>
                <a:avLst/>
                <a:gdLst>
                  <a:gd name="T0" fmla="*/ 8 w 73"/>
                  <a:gd name="T1" fmla="*/ 76 h 76"/>
                  <a:gd name="T2" fmla="*/ 3 w 73"/>
                  <a:gd name="T3" fmla="*/ 74 h 76"/>
                  <a:gd name="T4" fmla="*/ 3 w 73"/>
                  <a:gd name="T5" fmla="*/ 63 h 76"/>
                  <a:gd name="T6" fmla="*/ 59 w 73"/>
                  <a:gd name="T7" fmla="*/ 3 h 76"/>
                  <a:gd name="T8" fmla="*/ 70 w 73"/>
                  <a:gd name="T9" fmla="*/ 3 h 76"/>
                  <a:gd name="T10" fmla="*/ 70 w 73"/>
                  <a:gd name="T11" fmla="*/ 14 h 76"/>
                  <a:gd name="T12" fmla="*/ 14 w 73"/>
                  <a:gd name="T13" fmla="*/ 74 h 76"/>
                  <a:gd name="T14" fmla="*/ 8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8" y="76"/>
                    </a:moveTo>
                    <a:cubicBezTo>
                      <a:pt x="7" y="76"/>
                      <a:pt x="5" y="75"/>
                      <a:pt x="3" y="74"/>
                    </a:cubicBezTo>
                    <a:cubicBezTo>
                      <a:pt x="0" y="71"/>
                      <a:pt x="0" y="66"/>
                      <a:pt x="3" y="6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2" y="0"/>
                      <a:pt x="67" y="0"/>
                      <a:pt x="70" y="3"/>
                    </a:cubicBezTo>
                    <a:cubicBezTo>
                      <a:pt x="73" y="6"/>
                      <a:pt x="73" y="11"/>
                      <a:pt x="70" y="1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5"/>
                      <a:pt x="11" y="76"/>
                      <a:pt x="8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79" name="Freeform 50"/>
              <p:cNvSpPr>
                <a:spLocks/>
              </p:cNvSpPr>
              <p:nvPr/>
            </p:nvSpPr>
            <p:spPr bwMode="auto">
              <a:xfrm>
                <a:off x="7661250" y="1962677"/>
                <a:ext cx="119814" cy="133746"/>
              </a:xfrm>
              <a:custGeom>
                <a:avLst/>
                <a:gdLst>
                  <a:gd name="T0" fmla="*/ 8 w 121"/>
                  <a:gd name="T1" fmla="*/ 135 h 135"/>
                  <a:gd name="T2" fmla="*/ 3 w 121"/>
                  <a:gd name="T3" fmla="*/ 133 h 135"/>
                  <a:gd name="T4" fmla="*/ 3 w 121"/>
                  <a:gd name="T5" fmla="*/ 123 h 135"/>
                  <a:gd name="T6" fmla="*/ 107 w 121"/>
                  <a:gd name="T7" fmla="*/ 3 h 135"/>
                  <a:gd name="T8" fmla="*/ 118 w 121"/>
                  <a:gd name="T9" fmla="*/ 2 h 135"/>
                  <a:gd name="T10" fmla="*/ 119 w 121"/>
                  <a:gd name="T11" fmla="*/ 13 h 135"/>
                  <a:gd name="T12" fmla="*/ 14 w 121"/>
                  <a:gd name="T13" fmla="*/ 133 h 135"/>
                  <a:gd name="T14" fmla="*/ 8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8" y="135"/>
                    </a:moveTo>
                    <a:cubicBezTo>
                      <a:pt x="7" y="135"/>
                      <a:pt x="5" y="135"/>
                      <a:pt x="3" y="133"/>
                    </a:cubicBezTo>
                    <a:cubicBezTo>
                      <a:pt x="0" y="131"/>
                      <a:pt x="0" y="126"/>
                      <a:pt x="3" y="12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10" y="0"/>
                      <a:pt x="115" y="0"/>
                      <a:pt x="118" y="2"/>
                    </a:cubicBezTo>
                    <a:cubicBezTo>
                      <a:pt x="121" y="5"/>
                      <a:pt x="121" y="10"/>
                      <a:pt x="119" y="1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3" y="134"/>
                      <a:pt x="11" y="135"/>
                      <a:pt x="8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0" name="Freeform 51"/>
              <p:cNvSpPr>
                <a:spLocks/>
              </p:cNvSpPr>
              <p:nvPr/>
            </p:nvSpPr>
            <p:spPr bwMode="auto">
              <a:xfrm>
                <a:off x="7705832" y="1905556"/>
                <a:ext cx="72446" cy="75232"/>
              </a:xfrm>
              <a:custGeom>
                <a:avLst/>
                <a:gdLst>
                  <a:gd name="T0" fmla="*/ 65 w 73"/>
                  <a:gd name="T1" fmla="*/ 76 h 76"/>
                  <a:gd name="T2" fmla="*/ 59 w 73"/>
                  <a:gd name="T3" fmla="*/ 74 h 76"/>
                  <a:gd name="T4" fmla="*/ 3 w 73"/>
                  <a:gd name="T5" fmla="*/ 14 h 76"/>
                  <a:gd name="T6" fmla="*/ 3 w 73"/>
                  <a:gd name="T7" fmla="*/ 3 h 76"/>
                  <a:gd name="T8" fmla="*/ 14 w 73"/>
                  <a:gd name="T9" fmla="*/ 3 h 76"/>
                  <a:gd name="T10" fmla="*/ 70 w 73"/>
                  <a:gd name="T11" fmla="*/ 63 h 76"/>
                  <a:gd name="T12" fmla="*/ 70 w 73"/>
                  <a:gd name="T13" fmla="*/ 74 h 76"/>
                  <a:gd name="T14" fmla="*/ 65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65" y="76"/>
                    </a:moveTo>
                    <a:cubicBezTo>
                      <a:pt x="63" y="76"/>
                      <a:pt x="61" y="75"/>
                      <a:pt x="59" y="7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3" y="66"/>
                      <a:pt x="73" y="71"/>
                      <a:pt x="70" y="74"/>
                    </a:cubicBezTo>
                    <a:cubicBezTo>
                      <a:pt x="69" y="75"/>
                      <a:pt x="67" y="76"/>
                      <a:pt x="65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481" name="Freeform 52"/>
              <p:cNvSpPr>
                <a:spLocks/>
              </p:cNvSpPr>
              <p:nvPr/>
            </p:nvSpPr>
            <p:spPr bwMode="auto">
              <a:xfrm>
                <a:off x="7690506" y="1962677"/>
                <a:ext cx="119814" cy="133746"/>
              </a:xfrm>
              <a:custGeom>
                <a:avLst/>
                <a:gdLst>
                  <a:gd name="T0" fmla="*/ 113 w 121"/>
                  <a:gd name="T1" fmla="*/ 135 h 135"/>
                  <a:gd name="T2" fmla="*/ 107 w 121"/>
                  <a:gd name="T3" fmla="*/ 133 h 135"/>
                  <a:gd name="T4" fmla="*/ 3 w 121"/>
                  <a:gd name="T5" fmla="*/ 13 h 135"/>
                  <a:gd name="T6" fmla="*/ 3 w 121"/>
                  <a:gd name="T7" fmla="*/ 2 h 135"/>
                  <a:gd name="T8" fmla="*/ 14 w 121"/>
                  <a:gd name="T9" fmla="*/ 3 h 135"/>
                  <a:gd name="T10" fmla="*/ 119 w 121"/>
                  <a:gd name="T11" fmla="*/ 123 h 135"/>
                  <a:gd name="T12" fmla="*/ 118 w 121"/>
                  <a:gd name="T13" fmla="*/ 133 h 135"/>
                  <a:gd name="T14" fmla="*/ 113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113" y="135"/>
                    </a:moveTo>
                    <a:cubicBezTo>
                      <a:pt x="111" y="135"/>
                      <a:pt x="109" y="134"/>
                      <a:pt x="107" y="13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10"/>
                      <a:pt x="0" y="5"/>
                      <a:pt x="3" y="2"/>
                    </a:cubicBezTo>
                    <a:cubicBezTo>
                      <a:pt x="7" y="0"/>
                      <a:pt x="11" y="0"/>
                      <a:pt x="14" y="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1" y="126"/>
                      <a:pt x="121" y="131"/>
                      <a:pt x="118" y="133"/>
                    </a:cubicBezTo>
                    <a:cubicBezTo>
                      <a:pt x="116" y="135"/>
                      <a:pt x="115" y="135"/>
                      <a:pt x="113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</p:grpSp>
        <p:grpSp>
          <p:nvGrpSpPr>
            <p:cNvPr id="17" name="Group 25"/>
            <p:cNvGrpSpPr/>
            <p:nvPr/>
          </p:nvGrpSpPr>
          <p:grpSpPr>
            <a:xfrm>
              <a:off x="5001692" y="888355"/>
              <a:ext cx="1299296" cy="872281"/>
              <a:chOff x="5071527" y="2298916"/>
              <a:chExt cx="1679711" cy="1127671"/>
            </a:xfrm>
          </p:grpSpPr>
          <p:sp>
            <p:nvSpPr>
              <p:cNvPr id="465" name="TextBox 464"/>
              <p:cNvSpPr txBox="1"/>
              <p:nvPr/>
            </p:nvSpPr>
            <p:spPr bwMode="auto">
              <a:xfrm>
                <a:off x="5071527" y="2779980"/>
                <a:ext cx="679299" cy="409280"/>
              </a:xfrm>
              <a:prstGeom prst="rect">
                <a:avLst/>
              </a:prstGeom>
              <a:noFill/>
            </p:spPr>
            <p:txBody>
              <a:bodyPr wrap="none" lIns="69686" tIns="34843" rIns="69686" bIns="34843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dirty="0" smtClean="0">
                    <a:solidFill>
                      <a:srgbClr val="124191"/>
                    </a:solidFill>
                    <a:latin typeface="Trebuchet MS"/>
                    <a:cs typeface="Trebuchet MS"/>
                  </a:rPr>
                  <a:t>Scalable</a:t>
                </a:r>
                <a:r>
                  <a:rPr lang="en-US" sz="800" dirty="0">
                    <a:solidFill>
                      <a:srgbClr val="124191"/>
                    </a:solidFill>
                    <a:latin typeface="Trebuchet MS"/>
                    <a:cs typeface="Trebuchet MS"/>
                  </a:rPr>
                  <a:t/>
                </a:r>
                <a:br>
                  <a:rPr lang="en-US" sz="800" dirty="0">
                    <a:solidFill>
                      <a:srgbClr val="124191"/>
                    </a:solidFill>
                    <a:latin typeface="Trebuchet MS"/>
                    <a:cs typeface="Trebuchet MS"/>
                  </a:rPr>
                </a:br>
                <a:r>
                  <a:rPr lang="en-US" sz="800" dirty="0">
                    <a:solidFill>
                      <a:srgbClr val="124191"/>
                    </a:solidFill>
                    <a:latin typeface="Trebuchet MS"/>
                    <a:cs typeface="Trebuchet MS"/>
                  </a:rPr>
                  <a:t>Remote</a:t>
                </a:r>
              </a:p>
            </p:txBody>
          </p:sp>
          <p:pic>
            <p:nvPicPr>
              <p:cNvPr id="466" name="Picture 52" descr="Copper"/>
              <p:cNvPicPr>
                <a:picLocks noChangeAspect="1" noChangeArrowheads="1"/>
              </p:cNvPicPr>
              <p:nvPr/>
            </p:nvPicPr>
            <p:blipFill>
              <a:blip r:embed="rId8" cstate="screen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80000">
                <a:off x="5879559" y="3125785"/>
                <a:ext cx="45719" cy="345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7" name="Picture 466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5647" y="3230207"/>
                <a:ext cx="196380" cy="196380"/>
              </a:xfrm>
              <a:prstGeom prst="rect">
                <a:avLst/>
              </a:prstGeom>
            </p:spPr>
          </p:pic>
          <p:pic>
            <p:nvPicPr>
              <p:cNvPr id="468" name="Picture 46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5578" y="2926524"/>
                <a:ext cx="196380" cy="196380"/>
              </a:xfrm>
              <a:prstGeom prst="rect">
                <a:avLst/>
              </a:prstGeom>
            </p:spPr>
          </p:pic>
          <p:grpSp>
            <p:nvGrpSpPr>
              <p:cNvPr id="18" name="Group 130"/>
              <p:cNvGrpSpPr/>
              <p:nvPr/>
            </p:nvGrpSpPr>
            <p:grpSpPr>
              <a:xfrm rot="16200000">
                <a:off x="5976468" y="2974242"/>
                <a:ext cx="155253" cy="81095"/>
                <a:chOff x="3263900" y="2039938"/>
                <a:chExt cx="323850" cy="161925"/>
              </a:xfrm>
              <a:solidFill>
                <a:schemeClr val="tx1"/>
              </a:solidFill>
            </p:grpSpPr>
            <p:sp>
              <p:nvSpPr>
                <p:cNvPr id="473" name="Freeform 5"/>
                <p:cNvSpPr>
                  <a:spLocks/>
                </p:cNvSpPr>
                <p:nvPr/>
              </p:nvSpPr>
              <p:spPr bwMode="auto">
                <a:xfrm>
                  <a:off x="3355975" y="2144713"/>
                  <a:ext cx="141288" cy="57150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" y="42"/>
                    </a:cxn>
                    <a:cxn ang="0">
                      <a:pos x="145" y="37"/>
                    </a:cxn>
                    <a:cxn ang="0">
                      <a:pos x="145" y="52"/>
                    </a:cxn>
                    <a:cxn ang="0">
                      <a:pos x="131" y="52"/>
                    </a:cxn>
                    <a:cxn ang="0">
                      <a:pos x="17" y="56"/>
                    </a:cxn>
                    <a:cxn ang="0">
                      <a:pos x="3" y="57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49" h="60">
                      <a:moveTo>
                        <a:pt x="0" y="49"/>
                      </a:moveTo>
                      <a:cubicBezTo>
                        <a:pt x="0" y="47"/>
                        <a:pt x="1" y="44"/>
                        <a:pt x="2" y="42"/>
                      </a:cubicBezTo>
                      <a:cubicBezTo>
                        <a:pt x="41" y="2"/>
                        <a:pt x="105" y="0"/>
                        <a:pt x="145" y="37"/>
                      </a:cubicBezTo>
                      <a:cubicBezTo>
                        <a:pt x="149" y="41"/>
                        <a:pt x="149" y="48"/>
                        <a:pt x="145" y="52"/>
                      </a:cubicBezTo>
                      <a:cubicBezTo>
                        <a:pt x="141" y="56"/>
                        <a:pt x="135" y="56"/>
                        <a:pt x="131" y="52"/>
                      </a:cubicBezTo>
                      <a:cubicBezTo>
                        <a:pt x="99" y="22"/>
                        <a:pt x="48" y="24"/>
                        <a:pt x="17" y="56"/>
                      </a:cubicBezTo>
                      <a:cubicBezTo>
                        <a:pt x="13" y="60"/>
                        <a:pt x="7" y="60"/>
                        <a:pt x="3" y="57"/>
                      </a:cubicBezTo>
                      <a:cubicBezTo>
                        <a:pt x="1" y="55"/>
                        <a:pt x="0" y="52"/>
                        <a:pt x="0" y="4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  <p:sp>
              <p:nvSpPr>
                <p:cNvPr id="474" name="Freeform 6"/>
                <p:cNvSpPr>
                  <a:spLocks/>
                </p:cNvSpPr>
                <p:nvPr/>
              </p:nvSpPr>
              <p:spPr bwMode="auto">
                <a:xfrm>
                  <a:off x="3305175" y="2093913"/>
                  <a:ext cx="239713" cy="87313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2" y="75"/>
                    </a:cxn>
                    <a:cxn ang="0">
                      <a:pos x="250" y="66"/>
                    </a:cxn>
                    <a:cxn ang="0">
                      <a:pos x="251" y="80"/>
                    </a:cxn>
                    <a:cxn ang="0">
                      <a:pos x="236" y="80"/>
                    </a:cxn>
                    <a:cxn ang="0">
                      <a:pos x="17" y="89"/>
                    </a:cxn>
                    <a:cxn ang="0">
                      <a:pos x="3" y="89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254" h="93">
                      <a:moveTo>
                        <a:pt x="0" y="82"/>
                      </a:moveTo>
                      <a:cubicBezTo>
                        <a:pt x="0" y="79"/>
                        <a:pt x="0" y="77"/>
                        <a:pt x="2" y="75"/>
                      </a:cubicBezTo>
                      <a:cubicBezTo>
                        <a:pt x="70" y="4"/>
                        <a:pt x="181" y="0"/>
                        <a:pt x="250" y="66"/>
                      </a:cubicBezTo>
                      <a:cubicBezTo>
                        <a:pt x="254" y="70"/>
                        <a:pt x="254" y="76"/>
                        <a:pt x="251" y="80"/>
                      </a:cubicBezTo>
                      <a:cubicBezTo>
                        <a:pt x="247" y="84"/>
                        <a:pt x="240" y="84"/>
                        <a:pt x="236" y="80"/>
                      </a:cubicBezTo>
                      <a:cubicBezTo>
                        <a:pt x="175" y="22"/>
                        <a:pt x="77" y="26"/>
                        <a:pt x="17" y="89"/>
                      </a:cubicBezTo>
                      <a:cubicBezTo>
                        <a:pt x="13" y="93"/>
                        <a:pt x="7" y="93"/>
                        <a:pt x="3" y="89"/>
                      </a:cubicBezTo>
                      <a:cubicBezTo>
                        <a:pt x="1" y="87"/>
                        <a:pt x="0" y="84"/>
                        <a:pt x="0" y="8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  <p:sp>
              <p:nvSpPr>
                <p:cNvPr id="475" name="Freeform 7"/>
                <p:cNvSpPr>
                  <a:spLocks/>
                </p:cNvSpPr>
                <p:nvPr/>
              </p:nvSpPr>
              <p:spPr bwMode="auto">
                <a:xfrm>
                  <a:off x="3263900" y="2039938"/>
                  <a:ext cx="323850" cy="112713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3" y="102"/>
                    </a:cxn>
                    <a:cxn ang="0">
                      <a:pos x="340" y="90"/>
                    </a:cxn>
                    <a:cxn ang="0">
                      <a:pos x="340" y="104"/>
                    </a:cxn>
                    <a:cxn ang="0">
                      <a:pos x="326" y="104"/>
                    </a:cxn>
                    <a:cxn ang="0">
                      <a:pos x="17" y="116"/>
                    </a:cxn>
                    <a:cxn ang="0">
                      <a:pos x="3" y="116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344" h="120">
                      <a:moveTo>
                        <a:pt x="0" y="109"/>
                      </a:moveTo>
                      <a:cubicBezTo>
                        <a:pt x="0" y="106"/>
                        <a:pt x="1" y="104"/>
                        <a:pt x="3" y="102"/>
                      </a:cubicBezTo>
                      <a:cubicBezTo>
                        <a:pt x="95" y="5"/>
                        <a:pt x="246" y="0"/>
                        <a:pt x="340" y="90"/>
                      </a:cubicBezTo>
                      <a:cubicBezTo>
                        <a:pt x="344" y="93"/>
                        <a:pt x="344" y="100"/>
                        <a:pt x="340" y="104"/>
                      </a:cubicBezTo>
                      <a:cubicBezTo>
                        <a:pt x="336" y="108"/>
                        <a:pt x="330" y="108"/>
                        <a:pt x="326" y="104"/>
                      </a:cubicBezTo>
                      <a:cubicBezTo>
                        <a:pt x="240" y="22"/>
                        <a:pt x="102" y="27"/>
                        <a:pt x="17" y="116"/>
                      </a:cubicBezTo>
                      <a:cubicBezTo>
                        <a:pt x="13" y="120"/>
                        <a:pt x="7" y="120"/>
                        <a:pt x="3" y="116"/>
                      </a:cubicBezTo>
                      <a:cubicBezTo>
                        <a:pt x="1" y="114"/>
                        <a:pt x="0" y="111"/>
                        <a:pt x="0" y="10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</p:grpSp>
          <p:pic>
            <p:nvPicPr>
              <p:cNvPr id="470" name="Picture 3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7071" y="2817545"/>
                <a:ext cx="173820" cy="483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" name="Picture 47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7978" y="3078924"/>
                <a:ext cx="196380" cy="196380"/>
              </a:xfrm>
              <a:prstGeom prst="rect">
                <a:avLst/>
              </a:prstGeom>
            </p:spPr>
          </p:pic>
          <p:sp>
            <p:nvSpPr>
              <p:cNvPr id="472" name="TextBox 471"/>
              <p:cNvSpPr txBox="1"/>
              <p:nvPr/>
            </p:nvSpPr>
            <p:spPr bwMode="auto">
              <a:xfrm>
                <a:off x="6259447" y="2298916"/>
                <a:ext cx="491791" cy="316589"/>
              </a:xfrm>
              <a:prstGeom prst="rect">
                <a:avLst/>
              </a:prstGeom>
              <a:noFill/>
            </p:spPr>
            <p:txBody>
              <a:bodyPr wrap="none" lIns="69686" tIns="34843" rIns="69686" bIns="34843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dirty="0" smtClean="0">
                    <a:solidFill>
                      <a:srgbClr val="124191"/>
                    </a:solidFill>
                    <a:latin typeface="Trebuchet MS"/>
                    <a:cs typeface="Trebuchet MS"/>
                  </a:rPr>
                  <a:t>Massive</a:t>
                </a:r>
                <a:r>
                  <a:rPr lang="en-US" sz="800" dirty="0">
                    <a:solidFill>
                      <a:srgbClr val="124191"/>
                    </a:solidFill>
                    <a:latin typeface="Trebuchet MS"/>
                    <a:cs typeface="Trebuchet MS"/>
                  </a:rPr>
                  <a:t/>
                </a:r>
                <a:br>
                  <a:rPr lang="en-US" sz="800" dirty="0">
                    <a:solidFill>
                      <a:srgbClr val="124191"/>
                    </a:solidFill>
                    <a:latin typeface="Trebuchet MS"/>
                    <a:cs typeface="Trebuchet MS"/>
                  </a:rPr>
                </a:br>
                <a:r>
                  <a:rPr lang="en-US" sz="800" dirty="0" smtClean="0">
                    <a:solidFill>
                      <a:srgbClr val="124191"/>
                    </a:solidFill>
                    <a:latin typeface="Trebuchet MS"/>
                    <a:cs typeface="Trebuchet MS"/>
                  </a:rPr>
                  <a:t>MIMO</a:t>
                </a:r>
                <a:endParaRPr lang="en-US" sz="800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9" name="Gruppieren 71"/>
            <p:cNvGrpSpPr/>
            <p:nvPr/>
          </p:nvGrpSpPr>
          <p:grpSpPr>
            <a:xfrm flipH="1">
              <a:off x="5665936" y="967048"/>
              <a:ext cx="116760" cy="142248"/>
              <a:chOff x="3280410" y="1307234"/>
              <a:chExt cx="2396883" cy="2920088"/>
            </a:xfrm>
          </p:grpSpPr>
          <p:sp>
            <p:nvSpPr>
              <p:cNvPr id="388" name="Freihandform 72"/>
              <p:cNvSpPr/>
              <p:nvPr/>
            </p:nvSpPr>
            <p:spPr>
              <a:xfrm>
                <a:off x="3386515" y="1389417"/>
                <a:ext cx="2290778" cy="2837905"/>
              </a:xfrm>
              <a:custGeom>
                <a:avLst/>
                <a:gdLst>
                  <a:gd name="connsiteX0" fmla="*/ 0 w 853440"/>
                  <a:gd name="connsiteY0" fmla="*/ 182880 h 1053465"/>
                  <a:gd name="connsiteX1" fmla="*/ 853440 w 853440"/>
                  <a:gd name="connsiteY1" fmla="*/ 0 h 1053465"/>
                  <a:gd name="connsiteX2" fmla="*/ 849630 w 853440"/>
                  <a:gd name="connsiteY2" fmla="*/ 870585 h 1053465"/>
                  <a:gd name="connsiteX3" fmla="*/ 0 w 853440"/>
                  <a:gd name="connsiteY3" fmla="*/ 1053465 h 1053465"/>
                  <a:gd name="connsiteX4" fmla="*/ 0 w 853440"/>
                  <a:gd name="connsiteY4" fmla="*/ 182880 h 1053465"/>
                  <a:gd name="connsiteX0" fmla="*/ 0 w 853440"/>
                  <a:gd name="connsiteY0" fmla="*/ 182880 h 1057275"/>
                  <a:gd name="connsiteX1" fmla="*/ 853440 w 853440"/>
                  <a:gd name="connsiteY1" fmla="*/ 0 h 1057275"/>
                  <a:gd name="connsiteX2" fmla="*/ 849630 w 853440"/>
                  <a:gd name="connsiteY2" fmla="*/ 870585 h 1057275"/>
                  <a:gd name="connsiteX3" fmla="*/ 3810 w 853440"/>
                  <a:gd name="connsiteY3" fmla="*/ 1057275 h 1057275"/>
                  <a:gd name="connsiteX4" fmla="*/ 0 w 853440"/>
                  <a:gd name="connsiteY4" fmla="*/ 182880 h 1057275"/>
                  <a:gd name="connsiteX0" fmla="*/ 0 w 853440"/>
                  <a:gd name="connsiteY0" fmla="*/ 182880 h 1057275"/>
                  <a:gd name="connsiteX1" fmla="*/ 853440 w 853440"/>
                  <a:gd name="connsiteY1" fmla="*/ 0 h 1057275"/>
                  <a:gd name="connsiteX2" fmla="*/ 851535 w 853440"/>
                  <a:gd name="connsiteY2" fmla="*/ 868680 h 1057275"/>
                  <a:gd name="connsiteX3" fmla="*/ 3810 w 853440"/>
                  <a:gd name="connsiteY3" fmla="*/ 1057275 h 1057275"/>
                  <a:gd name="connsiteX4" fmla="*/ 0 w 853440"/>
                  <a:gd name="connsiteY4" fmla="*/ 182880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3440" h="1057275">
                    <a:moveTo>
                      <a:pt x="0" y="182880"/>
                    </a:moveTo>
                    <a:lnTo>
                      <a:pt x="853440" y="0"/>
                    </a:lnTo>
                    <a:lnTo>
                      <a:pt x="851535" y="868680"/>
                    </a:lnTo>
                    <a:lnTo>
                      <a:pt x="3810" y="1057275"/>
                    </a:lnTo>
                    <a:lnTo>
                      <a:pt x="0" y="18288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 defTabSz="457200"/>
                <a:endParaRPr lang="en-US" sz="14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" name="Freihandform 73"/>
              <p:cNvSpPr/>
              <p:nvPr/>
            </p:nvSpPr>
            <p:spPr>
              <a:xfrm>
                <a:off x="3297816" y="1307234"/>
                <a:ext cx="2374322" cy="583479"/>
              </a:xfrm>
              <a:custGeom>
                <a:avLst/>
                <a:gdLst>
                  <a:gd name="connsiteX0" fmla="*/ 2381250 w 2381250"/>
                  <a:gd name="connsiteY0" fmla="*/ 85725 h 585788"/>
                  <a:gd name="connsiteX1" fmla="*/ 2224087 w 2381250"/>
                  <a:gd name="connsiteY1" fmla="*/ 0 h 585788"/>
                  <a:gd name="connsiteX2" fmla="*/ 0 w 2381250"/>
                  <a:gd name="connsiteY2" fmla="*/ 495300 h 585788"/>
                  <a:gd name="connsiteX3" fmla="*/ 114300 w 2381250"/>
                  <a:gd name="connsiteY3" fmla="*/ 585788 h 585788"/>
                  <a:gd name="connsiteX4" fmla="*/ 2381250 w 2381250"/>
                  <a:gd name="connsiteY4" fmla="*/ 85725 h 585788"/>
                  <a:gd name="connsiteX0" fmla="*/ 2372014 w 2372014"/>
                  <a:gd name="connsiteY0" fmla="*/ 85725 h 585788"/>
                  <a:gd name="connsiteX1" fmla="*/ 2214851 w 2372014"/>
                  <a:gd name="connsiteY1" fmla="*/ 0 h 585788"/>
                  <a:gd name="connsiteX2" fmla="*/ 0 w 2372014"/>
                  <a:gd name="connsiteY2" fmla="*/ 492991 h 585788"/>
                  <a:gd name="connsiteX3" fmla="*/ 105064 w 2372014"/>
                  <a:gd name="connsiteY3" fmla="*/ 585788 h 585788"/>
                  <a:gd name="connsiteX4" fmla="*/ 2372014 w 2372014"/>
                  <a:gd name="connsiteY4" fmla="*/ 85725 h 585788"/>
                  <a:gd name="connsiteX0" fmla="*/ 2372014 w 2372014"/>
                  <a:gd name="connsiteY0" fmla="*/ 85725 h 585788"/>
                  <a:gd name="connsiteX1" fmla="*/ 2214851 w 2372014"/>
                  <a:gd name="connsiteY1" fmla="*/ 0 h 585788"/>
                  <a:gd name="connsiteX2" fmla="*/ 0 w 2372014"/>
                  <a:gd name="connsiteY2" fmla="*/ 492991 h 585788"/>
                  <a:gd name="connsiteX3" fmla="*/ 98137 w 2372014"/>
                  <a:gd name="connsiteY3" fmla="*/ 585788 h 585788"/>
                  <a:gd name="connsiteX4" fmla="*/ 2372014 w 2372014"/>
                  <a:gd name="connsiteY4" fmla="*/ 85725 h 585788"/>
                  <a:gd name="connsiteX0" fmla="*/ 2372014 w 2372014"/>
                  <a:gd name="connsiteY0" fmla="*/ 81107 h 581170"/>
                  <a:gd name="connsiteX1" fmla="*/ 2207924 w 2372014"/>
                  <a:gd name="connsiteY1" fmla="*/ 0 h 581170"/>
                  <a:gd name="connsiteX2" fmla="*/ 0 w 2372014"/>
                  <a:gd name="connsiteY2" fmla="*/ 488373 h 581170"/>
                  <a:gd name="connsiteX3" fmla="*/ 98137 w 2372014"/>
                  <a:gd name="connsiteY3" fmla="*/ 581170 h 581170"/>
                  <a:gd name="connsiteX4" fmla="*/ 2372014 w 2372014"/>
                  <a:gd name="connsiteY4" fmla="*/ 81107 h 581170"/>
                  <a:gd name="connsiteX0" fmla="*/ 2372014 w 2372014"/>
                  <a:gd name="connsiteY0" fmla="*/ 83416 h 583479"/>
                  <a:gd name="connsiteX1" fmla="*/ 2214851 w 2372014"/>
                  <a:gd name="connsiteY1" fmla="*/ 0 h 583479"/>
                  <a:gd name="connsiteX2" fmla="*/ 0 w 2372014"/>
                  <a:gd name="connsiteY2" fmla="*/ 490682 h 583479"/>
                  <a:gd name="connsiteX3" fmla="*/ 98137 w 2372014"/>
                  <a:gd name="connsiteY3" fmla="*/ 583479 h 583479"/>
                  <a:gd name="connsiteX4" fmla="*/ 2372014 w 2372014"/>
                  <a:gd name="connsiteY4" fmla="*/ 83416 h 583479"/>
                  <a:gd name="connsiteX0" fmla="*/ 2374323 w 2374323"/>
                  <a:gd name="connsiteY0" fmla="*/ 83416 h 583479"/>
                  <a:gd name="connsiteX1" fmla="*/ 2217160 w 2374323"/>
                  <a:gd name="connsiteY1" fmla="*/ 0 h 583479"/>
                  <a:gd name="connsiteX2" fmla="*/ 0 w 2374323"/>
                  <a:gd name="connsiteY2" fmla="*/ 495300 h 583479"/>
                  <a:gd name="connsiteX3" fmla="*/ 100446 w 2374323"/>
                  <a:gd name="connsiteY3" fmla="*/ 583479 h 583479"/>
                  <a:gd name="connsiteX4" fmla="*/ 2374323 w 2374323"/>
                  <a:gd name="connsiteY4" fmla="*/ 83416 h 58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4323" h="583479">
                    <a:moveTo>
                      <a:pt x="2374323" y="83416"/>
                    </a:moveTo>
                    <a:lnTo>
                      <a:pt x="2217160" y="0"/>
                    </a:lnTo>
                    <a:lnTo>
                      <a:pt x="0" y="495300"/>
                    </a:lnTo>
                    <a:lnTo>
                      <a:pt x="100446" y="583479"/>
                    </a:lnTo>
                    <a:lnTo>
                      <a:pt x="2374323" y="834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 defTabSz="457200"/>
                <a:endParaRPr lang="en-US" sz="14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" name="Freihandform 74"/>
              <p:cNvSpPr/>
              <p:nvPr/>
            </p:nvSpPr>
            <p:spPr>
              <a:xfrm>
                <a:off x="3280410" y="1800761"/>
                <a:ext cx="114301" cy="2424530"/>
              </a:xfrm>
              <a:custGeom>
                <a:avLst/>
                <a:gdLst>
                  <a:gd name="connsiteX0" fmla="*/ 114300 w 114300"/>
                  <a:gd name="connsiteY0" fmla="*/ 95250 h 2430780"/>
                  <a:gd name="connsiteX1" fmla="*/ 19050 w 114300"/>
                  <a:gd name="connsiteY1" fmla="*/ 0 h 2430780"/>
                  <a:gd name="connsiteX2" fmla="*/ 0 w 114300"/>
                  <a:gd name="connsiteY2" fmla="*/ 2350770 h 2430780"/>
                  <a:gd name="connsiteX3" fmla="*/ 110490 w 114300"/>
                  <a:gd name="connsiteY3" fmla="*/ 2430780 h 2430780"/>
                  <a:gd name="connsiteX4" fmla="*/ 114300 w 114300"/>
                  <a:gd name="connsiteY4" fmla="*/ 95250 h 2430780"/>
                  <a:gd name="connsiteX0" fmla="*/ 114300 w 114300"/>
                  <a:gd name="connsiteY0" fmla="*/ 89001 h 2424531"/>
                  <a:gd name="connsiteX1" fmla="*/ 19050 w 114300"/>
                  <a:gd name="connsiteY1" fmla="*/ 0 h 2424531"/>
                  <a:gd name="connsiteX2" fmla="*/ 0 w 114300"/>
                  <a:gd name="connsiteY2" fmla="*/ 2344521 h 2424531"/>
                  <a:gd name="connsiteX3" fmla="*/ 110490 w 114300"/>
                  <a:gd name="connsiteY3" fmla="*/ 2424531 h 2424531"/>
                  <a:gd name="connsiteX4" fmla="*/ 114300 w 114300"/>
                  <a:gd name="connsiteY4" fmla="*/ 89001 h 242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2424531">
                    <a:moveTo>
                      <a:pt x="114300" y="89001"/>
                    </a:moveTo>
                    <a:lnTo>
                      <a:pt x="19050" y="0"/>
                    </a:lnTo>
                    <a:lnTo>
                      <a:pt x="0" y="2344521"/>
                    </a:lnTo>
                    <a:lnTo>
                      <a:pt x="110490" y="2424531"/>
                    </a:lnTo>
                    <a:lnTo>
                      <a:pt x="114300" y="8900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 defTabSz="457200"/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1" name="Freihandform 75"/>
              <p:cNvSpPr/>
              <p:nvPr/>
            </p:nvSpPr>
            <p:spPr>
              <a:xfrm>
                <a:off x="3394973" y="1407149"/>
                <a:ext cx="2266560" cy="2806069"/>
              </a:xfrm>
              <a:custGeom>
                <a:avLst/>
                <a:gdLst>
                  <a:gd name="connsiteX0" fmla="*/ 0 w 853440"/>
                  <a:gd name="connsiteY0" fmla="*/ 182880 h 1053465"/>
                  <a:gd name="connsiteX1" fmla="*/ 853440 w 853440"/>
                  <a:gd name="connsiteY1" fmla="*/ 0 h 1053465"/>
                  <a:gd name="connsiteX2" fmla="*/ 849630 w 853440"/>
                  <a:gd name="connsiteY2" fmla="*/ 870585 h 1053465"/>
                  <a:gd name="connsiteX3" fmla="*/ 0 w 853440"/>
                  <a:gd name="connsiteY3" fmla="*/ 1053465 h 1053465"/>
                  <a:gd name="connsiteX4" fmla="*/ 0 w 853440"/>
                  <a:gd name="connsiteY4" fmla="*/ 182880 h 1053465"/>
                  <a:gd name="connsiteX0" fmla="*/ 0 w 853440"/>
                  <a:gd name="connsiteY0" fmla="*/ 182880 h 1057275"/>
                  <a:gd name="connsiteX1" fmla="*/ 853440 w 853440"/>
                  <a:gd name="connsiteY1" fmla="*/ 0 h 1057275"/>
                  <a:gd name="connsiteX2" fmla="*/ 849630 w 853440"/>
                  <a:gd name="connsiteY2" fmla="*/ 870585 h 1057275"/>
                  <a:gd name="connsiteX3" fmla="*/ 3810 w 853440"/>
                  <a:gd name="connsiteY3" fmla="*/ 1057275 h 1057275"/>
                  <a:gd name="connsiteX4" fmla="*/ 0 w 853440"/>
                  <a:gd name="connsiteY4" fmla="*/ 182880 h 1057275"/>
                  <a:gd name="connsiteX0" fmla="*/ 0 w 853440"/>
                  <a:gd name="connsiteY0" fmla="*/ 182880 h 1057275"/>
                  <a:gd name="connsiteX1" fmla="*/ 853440 w 853440"/>
                  <a:gd name="connsiteY1" fmla="*/ 0 h 1057275"/>
                  <a:gd name="connsiteX2" fmla="*/ 851535 w 853440"/>
                  <a:gd name="connsiteY2" fmla="*/ 868680 h 1057275"/>
                  <a:gd name="connsiteX3" fmla="*/ 3810 w 853440"/>
                  <a:gd name="connsiteY3" fmla="*/ 1057275 h 1057275"/>
                  <a:gd name="connsiteX4" fmla="*/ 0 w 853440"/>
                  <a:gd name="connsiteY4" fmla="*/ 182880 h 1057275"/>
                  <a:gd name="connsiteX0" fmla="*/ 1666 w 855106"/>
                  <a:gd name="connsiteY0" fmla="*/ 182880 h 1058644"/>
                  <a:gd name="connsiteX1" fmla="*/ 855106 w 855106"/>
                  <a:gd name="connsiteY1" fmla="*/ 0 h 1058644"/>
                  <a:gd name="connsiteX2" fmla="*/ 853201 w 855106"/>
                  <a:gd name="connsiteY2" fmla="*/ 868680 h 1058644"/>
                  <a:gd name="connsiteX3" fmla="*/ 0 w 855106"/>
                  <a:gd name="connsiteY3" fmla="*/ 1058644 h 1058644"/>
                  <a:gd name="connsiteX4" fmla="*/ 1666 w 855106"/>
                  <a:gd name="connsiteY4" fmla="*/ 182880 h 105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106" h="1058644">
                    <a:moveTo>
                      <a:pt x="1666" y="182880"/>
                    </a:moveTo>
                    <a:lnTo>
                      <a:pt x="855106" y="0"/>
                    </a:lnTo>
                    <a:lnTo>
                      <a:pt x="853201" y="868680"/>
                    </a:lnTo>
                    <a:lnTo>
                      <a:pt x="0" y="1058644"/>
                    </a:lnTo>
                    <a:cubicBezTo>
                      <a:pt x="555" y="766723"/>
                      <a:pt x="1111" y="474801"/>
                      <a:pt x="1666" y="18288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 defTabSz="457200"/>
                <a:endParaRPr lang="en-US" sz="1400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" name="Gruppieren 76"/>
              <p:cNvGrpSpPr/>
              <p:nvPr/>
            </p:nvGrpSpPr>
            <p:grpSpPr>
              <a:xfrm>
                <a:off x="3507463" y="1471228"/>
                <a:ext cx="2074525" cy="2610238"/>
                <a:chOff x="1033755" y="1552569"/>
                <a:chExt cx="772874" cy="972462"/>
              </a:xfrm>
            </p:grpSpPr>
            <p:grpSp>
              <p:nvGrpSpPr>
                <p:cNvPr id="21" name="Gruppieren 77"/>
                <p:cNvGrpSpPr/>
                <p:nvPr/>
              </p:nvGrpSpPr>
              <p:grpSpPr>
                <a:xfrm>
                  <a:off x="1033755" y="1552569"/>
                  <a:ext cx="772874" cy="254270"/>
                  <a:chOff x="1033755" y="1552575"/>
                  <a:chExt cx="772874" cy="254271"/>
                </a:xfrm>
              </p:grpSpPr>
              <p:sp>
                <p:nvSpPr>
                  <p:cNvPr id="457" name="Freihandform 141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8" name="Freihandform 142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9" name="Freihandform 143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0" name="Freihandform 144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1" name="Freihandform 145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2" name="Freihandform 146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3" name="Freihandform 147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4" name="Freihandform 148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2" name="Gruppieren 78"/>
                <p:cNvGrpSpPr/>
                <p:nvPr/>
              </p:nvGrpSpPr>
              <p:grpSpPr>
                <a:xfrm>
                  <a:off x="1033755" y="1655167"/>
                  <a:ext cx="772874" cy="254270"/>
                  <a:chOff x="1033755" y="1552575"/>
                  <a:chExt cx="772874" cy="254271"/>
                </a:xfrm>
              </p:grpSpPr>
              <p:sp>
                <p:nvSpPr>
                  <p:cNvPr id="449" name="Freihandform 133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0" name="Freihandform 134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1" name="Freihandform 135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2" name="Freihandform 136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3" name="Freihandform 137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4" name="Freihandform 138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5" name="Freihandform 139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56" name="Freihandform 140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3" name="Gruppieren 79"/>
                <p:cNvGrpSpPr/>
                <p:nvPr/>
              </p:nvGrpSpPr>
              <p:grpSpPr>
                <a:xfrm>
                  <a:off x="1033755" y="1757765"/>
                  <a:ext cx="772874" cy="254270"/>
                  <a:chOff x="1033755" y="1552575"/>
                  <a:chExt cx="772874" cy="254271"/>
                </a:xfrm>
              </p:grpSpPr>
              <p:sp>
                <p:nvSpPr>
                  <p:cNvPr id="441" name="Freihandform 125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2" name="Freihandform 126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3" name="Freihandform 127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4" name="Freihandform 128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5" name="Freihandform 129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6" name="Freihandform 130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7" name="Freihandform 131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8" name="Freihandform 132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4" name="Gruppieren 80"/>
                <p:cNvGrpSpPr/>
                <p:nvPr/>
              </p:nvGrpSpPr>
              <p:grpSpPr>
                <a:xfrm>
                  <a:off x="1033755" y="1860364"/>
                  <a:ext cx="772874" cy="254270"/>
                  <a:chOff x="1033755" y="1552575"/>
                  <a:chExt cx="772874" cy="254271"/>
                </a:xfrm>
              </p:grpSpPr>
              <p:sp>
                <p:nvSpPr>
                  <p:cNvPr id="433" name="Freihandform 117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4" name="Freihandform 118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5" name="Freihandform 119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6" name="Freihandform 120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7" name="Freihandform 121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8" name="Freihandform 122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9" name="Freihandform 123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40" name="Freihandform 124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5" name="Gruppieren 81"/>
                <p:cNvGrpSpPr/>
                <p:nvPr/>
              </p:nvGrpSpPr>
              <p:grpSpPr>
                <a:xfrm>
                  <a:off x="1033755" y="1962962"/>
                  <a:ext cx="772874" cy="254271"/>
                  <a:chOff x="1033755" y="1552575"/>
                  <a:chExt cx="772874" cy="254271"/>
                </a:xfrm>
              </p:grpSpPr>
              <p:sp>
                <p:nvSpPr>
                  <p:cNvPr id="425" name="Freihandform 109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6" name="Freihandform 110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7" name="Freihandform 111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8" name="Freihandform 112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9" name="Freihandform 113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0" name="Freihandform 114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1" name="Freihandform 115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2" name="Freihandform 116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6" name="Gruppieren 82"/>
                <p:cNvGrpSpPr/>
                <p:nvPr/>
              </p:nvGrpSpPr>
              <p:grpSpPr>
                <a:xfrm>
                  <a:off x="1033755" y="2065562"/>
                  <a:ext cx="772874" cy="254271"/>
                  <a:chOff x="1033755" y="1552575"/>
                  <a:chExt cx="772874" cy="254271"/>
                </a:xfrm>
              </p:grpSpPr>
              <p:sp>
                <p:nvSpPr>
                  <p:cNvPr id="417" name="Freihandform 101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8" name="Freihandform 102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9" name="Freihandform 103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0" name="Freihandform 104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1" name="Freihandform 105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2" name="Freihandform 106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3" name="Freihandform 107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4" name="Freihandform 108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7" name="Gruppieren 83"/>
                <p:cNvGrpSpPr/>
                <p:nvPr/>
              </p:nvGrpSpPr>
              <p:grpSpPr>
                <a:xfrm>
                  <a:off x="1033755" y="2168162"/>
                  <a:ext cx="772874" cy="254271"/>
                  <a:chOff x="1033755" y="1552575"/>
                  <a:chExt cx="772874" cy="254271"/>
                </a:xfrm>
              </p:grpSpPr>
              <p:sp>
                <p:nvSpPr>
                  <p:cNvPr id="409" name="Freihandform 93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0" name="Freihandform 94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1" name="Freihandform 95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2" name="Freihandform 96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3" name="Freihandform 97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4" name="Freihandform 98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5" name="Freihandform 99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6" name="Freihandform 100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28" name="Gruppieren 84"/>
                <p:cNvGrpSpPr/>
                <p:nvPr/>
              </p:nvGrpSpPr>
              <p:grpSpPr>
                <a:xfrm>
                  <a:off x="1033755" y="2270760"/>
                  <a:ext cx="772874" cy="254271"/>
                  <a:chOff x="1033755" y="1552575"/>
                  <a:chExt cx="772874" cy="254271"/>
                </a:xfrm>
              </p:grpSpPr>
              <p:sp>
                <p:nvSpPr>
                  <p:cNvPr id="401" name="Freihandform 85"/>
                  <p:cNvSpPr/>
                  <p:nvPr/>
                </p:nvSpPr>
                <p:spPr>
                  <a:xfrm>
                    <a:off x="1033755" y="172021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2" name="Freihandform 86"/>
                  <p:cNvSpPr/>
                  <p:nvPr/>
                </p:nvSpPr>
                <p:spPr>
                  <a:xfrm>
                    <a:off x="1134176" y="169735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3" name="Freihandform 87"/>
                  <p:cNvSpPr/>
                  <p:nvPr/>
                </p:nvSpPr>
                <p:spPr>
                  <a:xfrm>
                    <a:off x="1234597" y="167449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4" name="Freihandform 88"/>
                  <p:cNvSpPr/>
                  <p:nvPr/>
                </p:nvSpPr>
                <p:spPr>
                  <a:xfrm>
                    <a:off x="1335018" y="164782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5" name="Freihandform 89"/>
                  <p:cNvSpPr/>
                  <p:nvPr/>
                </p:nvSpPr>
                <p:spPr>
                  <a:xfrm>
                    <a:off x="1435439" y="162496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6" name="Freihandform 90"/>
                  <p:cNvSpPr/>
                  <p:nvPr/>
                </p:nvSpPr>
                <p:spPr>
                  <a:xfrm>
                    <a:off x="1535860" y="1600200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7" name="Freihandform 91"/>
                  <p:cNvSpPr/>
                  <p:nvPr/>
                </p:nvSpPr>
                <p:spPr>
                  <a:xfrm>
                    <a:off x="1636281" y="157543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08" name="Freihandform 92"/>
                  <p:cNvSpPr/>
                  <p:nvPr/>
                </p:nvSpPr>
                <p:spPr>
                  <a:xfrm>
                    <a:off x="1736700" y="1552575"/>
                    <a:ext cx="69929" cy="86631"/>
                  </a:xfrm>
                  <a:custGeom>
                    <a:avLst/>
                    <a:gdLst>
                      <a:gd name="connsiteX0" fmla="*/ 0 w 853440"/>
                      <a:gd name="connsiteY0" fmla="*/ 182880 h 1053465"/>
                      <a:gd name="connsiteX1" fmla="*/ 853440 w 853440"/>
                      <a:gd name="connsiteY1" fmla="*/ 0 h 1053465"/>
                      <a:gd name="connsiteX2" fmla="*/ 849630 w 853440"/>
                      <a:gd name="connsiteY2" fmla="*/ 870585 h 1053465"/>
                      <a:gd name="connsiteX3" fmla="*/ 0 w 853440"/>
                      <a:gd name="connsiteY3" fmla="*/ 1053465 h 1053465"/>
                      <a:gd name="connsiteX4" fmla="*/ 0 w 853440"/>
                      <a:gd name="connsiteY4" fmla="*/ 182880 h 105346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49630 w 853440"/>
                      <a:gd name="connsiteY2" fmla="*/ 870585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  <a:gd name="connsiteX0" fmla="*/ 0 w 853440"/>
                      <a:gd name="connsiteY0" fmla="*/ 182880 h 1057275"/>
                      <a:gd name="connsiteX1" fmla="*/ 853440 w 853440"/>
                      <a:gd name="connsiteY1" fmla="*/ 0 h 1057275"/>
                      <a:gd name="connsiteX2" fmla="*/ 851535 w 853440"/>
                      <a:gd name="connsiteY2" fmla="*/ 868680 h 1057275"/>
                      <a:gd name="connsiteX3" fmla="*/ 3810 w 853440"/>
                      <a:gd name="connsiteY3" fmla="*/ 1057275 h 1057275"/>
                      <a:gd name="connsiteX4" fmla="*/ 0 w 853440"/>
                      <a:gd name="connsiteY4" fmla="*/ 182880 h 105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3440" h="1057275">
                        <a:moveTo>
                          <a:pt x="0" y="182880"/>
                        </a:moveTo>
                        <a:lnTo>
                          <a:pt x="853440" y="0"/>
                        </a:lnTo>
                        <a:lnTo>
                          <a:pt x="851535" y="868680"/>
                        </a:lnTo>
                        <a:lnTo>
                          <a:pt x="3810" y="1057275"/>
                        </a:lnTo>
                        <a:lnTo>
                          <a:pt x="0" y="18288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90000" bIns="90000" rtlCol="0" anchor="ctr" anchorCtr="0"/>
                  <a:lstStyle/>
                  <a:p>
                    <a:pPr algn="ctr" defTabSz="457200"/>
                    <a:endParaRPr lang="en-US" sz="14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9" name="Group 23"/>
          <p:cNvGrpSpPr/>
          <p:nvPr/>
        </p:nvGrpSpPr>
        <p:grpSpPr>
          <a:xfrm>
            <a:off x="3130239" y="3587838"/>
            <a:ext cx="457451" cy="450313"/>
            <a:chOff x="4371601" y="824016"/>
            <a:chExt cx="305483" cy="300717"/>
          </a:xfrm>
        </p:grpSpPr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4402064" y="824016"/>
              <a:ext cx="171020" cy="174735"/>
            </a:xfrm>
            <a:custGeom>
              <a:avLst/>
              <a:gdLst>
                <a:gd name="T0" fmla="*/ 585 w 1207"/>
                <a:gd name="T1" fmla="*/ 1215 h 1215"/>
                <a:gd name="T2" fmla="*/ 361 w 1207"/>
                <a:gd name="T3" fmla="*/ 1165 h 1215"/>
                <a:gd name="T4" fmla="*/ 359 w 1207"/>
                <a:gd name="T5" fmla="*/ 934 h 1215"/>
                <a:gd name="T6" fmla="*/ 297 w 1207"/>
                <a:gd name="T7" fmla="*/ 879 h 1215"/>
                <a:gd name="T8" fmla="*/ 68 w 1207"/>
                <a:gd name="T9" fmla="*/ 896 h 1215"/>
                <a:gd name="T10" fmla="*/ 0 w 1207"/>
                <a:gd name="T11" fmla="*/ 676 h 1215"/>
                <a:gd name="T12" fmla="*/ 198 w 1207"/>
                <a:gd name="T13" fmla="*/ 558 h 1215"/>
                <a:gd name="T14" fmla="*/ 215 w 1207"/>
                <a:gd name="T15" fmla="*/ 478 h 1215"/>
                <a:gd name="T16" fmla="*/ 87 w 1207"/>
                <a:gd name="T17" fmla="*/ 289 h 1215"/>
                <a:gd name="T18" fmla="*/ 243 w 1207"/>
                <a:gd name="T19" fmla="*/ 119 h 1215"/>
                <a:gd name="T20" fmla="*/ 444 w 1207"/>
                <a:gd name="T21" fmla="*/ 232 h 1215"/>
                <a:gd name="T22" fmla="*/ 522 w 1207"/>
                <a:gd name="T23" fmla="*/ 208 h 1215"/>
                <a:gd name="T24" fmla="*/ 621 w 1207"/>
                <a:gd name="T25" fmla="*/ 0 h 1215"/>
                <a:gd name="T26" fmla="*/ 845 w 1207"/>
                <a:gd name="T27" fmla="*/ 52 h 1215"/>
                <a:gd name="T28" fmla="*/ 848 w 1207"/>
                <a:gd name="T29" fmla="*/ 282 h 1215"/>
                <a:gd name="T30" fmla="*/ 909 w 1207"/>
                <a:gd name="T31" fmla="*/ 336 h 1215"/>
                <a:gd name="T32" fmla="*/ 1138 w 1207"/>
                <a:gd name="T33" fmla="*/ 319 h 1215"/>
                <a:gd name="T34" fmla="*/ 1207 w 1207"/>
                <a:gd name="T35" fmla="*/ 539 h 1215"/>
                <a:gd name="T36" fmla="*/ 1008 w 1207"/>
                <a:gd name="T37" fmla="*/ 657 h 1215"/>
                <a:gd name="T38" fmla="*/ 992 w 1207"/>
                <a:gd name="T39" fmla="*/ 737 h 1215"/>
                <a:gd name="T40" fmla="*/ 1119 w 1207"/>
                <a:gd name="T41" fmla="*/ 926 h 1215"/>
                <a:gd name="T42" fmla="*/ 963 w 1207"/>
                <a:gd name="T43" fmla="*/ 1097 h 1215"/>
                <a:gd name="T44" fmla="*/ 765 w 1207"/>
                <a:gd name="T45" fmla="*/ 983 h 1215"/>
                <a:gd name="T46" fmla="*/ 685 w 1207"/>
                <a:gd name="T47" fmla="*/ 1009 h 1215"/>
                <a:gd name="T48" fmla="*/ 585 w 1207"/>
                <a:gd name="T49" fmla="*/ 1215 h 1215"/>
                <a:gd name="T50" fmla="*/ 427 w 1207"/>
                <a:gd name="T51" fmla="*/ 1111 h 1215"/>
                <a:gd name="T52" fmla="*/ 548 w 1207"/>
                <a:gd name="T53" fmla="*/ 1139 h 1215"/>
                <a:gd name="T54" fmla="*/ 637 w 1207"/>
                <a:gd name="T55" fmla="*/ 952 h 1215"/>
                <a:gd name="T56" fmla="*/ 772 w 1207"/>
                <a:gd name="T57" fmla="*/ 912 h 1215"/>
                <a:gd name="T58" fmla="*/ 952 w 1207"/>
                <a:gd name="T59" fmla="*/ 1014 h 1215"/>
                <a:gd name="T60" fmla="*/ 1034 w 1207"/>
                <a:gd name="T61" fmla="*/ 922 h 1215"/>
                <a:gd name="T62" fmla="*/ 921 w 1207"/>
                <a:gd name="T63" fmla="*/ 749 h 1215"/>
                <a:gd name="T64" fmla="*/ 952 w 1207"/>
                <a:gd name="T65" fmla="*/ 615 h 1215"/>
                <a:gd name="T66" fmla="*/ 1129 w 1207"/>
                <a:gd name="T67" fmla="*/ 508 h 1215"/>
                <a:gd name="T68" fmla="*/ 1091 w 1207"/>
                <a:gd name="T69" fmla="*/ 390 h 1215"/>
                <a:gd name="T70" fmla="*/ 885 w 1207"/>
                <a:gd name="T71" fmla="*/ 404 h 1215"/>
                <a:gd name="T72" fmla="*/ 781 w 1207"/>
                <a:gd name="T73" fmla="*/ 310 h 1215"/>
                <a:gd name="T74" fmla="*/ 779 w 1207"/>
                <a:gd name="T75" fmla="*/ 104 h 1215"/>
                <a:gd name="T76" fmla="*/ 659 w 1207"/>
                <a:gd name="T77" fmla="*/ 76 h 1215"/>
                <a:gd name="T78" fmla="*/ 569 w 1207"/>
                <a:gd name="T79" fmla="*/ 263 h 1215"/>
                <a:gd name="T80" fmla="*/ 434 w 1207"/>
                <a:gd name="T81" fmla="*/ 303 h 1215"/>
                <a:gd name="T82" fmla="*/ 255 w 1207"/>
                <a:gd name="T83" fmla="*/ 204 h 1215"/>
                <a:gd name="T84" fmla="*/ 170 w 1207"/>
                <a:gd name="T85" fmla="*/ 296 h 1215"/>
                <a:gd name="T86" fmla="*/ 285 w 1207"/>
                <a:gd name="T87" fmla="*/ 466 h 1215"/>
                <a:gd name="T88" fmla="*/ 255 w 1207"/>
                <a:gd name="T89" fmla="*/ 600 h 1215"/>
                <a:gd name="T90" fmla="*/ 78 w 1207"/>
                <a:gd name="T91" fmla="*/ 707 h 1215"/>
                <a:gd name="T92" fmla="*/ 115 w 1207"/>
                <a:gd name="T93" fmla="*/ 825 h 1215"/>
                <a:gd name="T94" fmla="*/ 321 w 1207"/>
                <a:gd name="T95" fmla="*/ 811 h 1215"/>
                <a:gd name="T96" fmla="*/ 425 w 1207"/>
                <a:gd name="T97" fmla="*/ 905 h 1215"/>
                <a:gd name="T98" fmla="*/ 427 w 1207"/>
                <a:gd name="T99" fmla="*/ 111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7" h="1215">
                  <a:moveTo>
                    <a:pt x="585" y="1215"/>
                  </a:moveTo>
                  <a:lnTo>
                    <a:pt x="361" y="1165"/>
                  </a:lnTo>
                  <a:lnTo>
                    <a:pt x="359" y="934"/>
                  </a:lnTo>
                  <a:lnTo>
                    <a:pt x="297" y="879"/>
                  </a:lnTo>
                  <a:lnTo>
                    <a:pt x="68" y="896"/>
                  </a:lnTo>
                  <a:lnTo>
                    <a:pt x="0" y="676"/>
                  </a:lnTo>
                  <a:lnTo>
                    <a:pt x="198" y="558"/>
                  </a:lnTo>
                  <a:lnTo>
                    <a:pt x="215" y="478"/>
                  </a:lnTo>
                  <a:lnTo>
                    <a:pt x="87" y="289"/>
                  </a:lnTo>
                  <a:lnTo>
                    <a:pt x="243" y="119"/>
                  </a:lnTo>
                  <a:lnTo>
                    <a:pt x="444" y="232"/>
                  </a:lnTo>
                  <a:lnTo>
                    <a:pt x="522" y="208"/>
                  </a:lnTo>
                  <a:lnTo>
                    <a:pt x="621" y="0"/>
                  </a:lnTo>
                  <a:lnTo>
                    <a:pt x="845" y="52"/>
                  </a:lnTo>
                  <a:lnTo>
                    <a:pt x="848" y="282"/>
                  </a:lnTo>
                  <a:lnTo>
                    <a:pt x="909" y="336"/>
                  </a:lnTo>
                  <a:lnTo>
                    <a:pt x="1138" y="319"/>
                  </a:lnTo>
                  <a:lnTo>
                    <a:pt x="1207" y="539"/>
                  </a:lnTo>
                  <a:lnTo>
                    <a:pt x="1008" y="657"/>
                  </a:lnTo>
                  <a:lnTo>
                    <a:pt x="992" y="737"/>
                  </a:lnTo>
                  <a:lnTo>
                    <a:pt x="1119" y="926"/>
                  </a:lnTo>
                  <a:lnTo>
                    <a:pt x="963" y="1097"/>
                  </a:lnTo>
                  <a:lnTo>
                    <a:pt x="765" y="983"/>
                  </a:lnTo>
                  <a:lnTo>
                    <a:pt x="685" y="1009"/>
                  </a:lnTo>
                  <a:lnTo>
                    <a:pt x="585" y="1215"/>
                  </a:lnTo>
                  <a:close/>
                  <a:moveTo>
                    <a:pt x="427" y="1111"/>
                  </a:moveTo>
                  <a:lnTo>
                    <a:pt x="548" y="1139"/>
                  </a:lnTo>
                  <a:lnTo>
                    <a:pt x="637" y="952"/>
                  </a:lnTo>
                  <a:lnTo>
                    <a:pt x="772" y="912"/>
                  </a:lnTo>
                  <a:lnTo>
                    <a:pt x="952" y="1014"/>
                  </a:lnTo>
                  <a:lnTo>
                    <a:pt x="1034" y="922"/>
                  </a:lnTo>
                  <a:lnTo>
                    <a:pt x="921" y="749"/>
                  </a:lnTo>
                  <a:lnTo>
                    <a:pt x="952" y="615"/>
                  </a:lnTo>
                  <a:lnTo>
                    <a:pt x="1129" y="508"/>
                  </a:lnTo>
                  <a:lnTo>
                    <a:pt x="1091" y="390"/>
                  </a:lnTo>
                  <a:lnTo>
                    <a:pt x="885" y="404"/>
                  </a:lnTo>
                  <a:lnTo>
                    <a:pt x="781" y="310"/>
                  </a:lnTo>
                  <a:lnTo>
                    <a:pt x="779" y="104"/>
                  </a:lnTo>
                  <a:lnTo>
                    <a:pt x="659" y="76"/>
                  </a:lnTo>
                  <a:lnTo>
                    <a:pt x="569" y="263"/>
                  </a:lnTo>
                  <a:lnTo>
                    <a:pt x="434" y="303"/>
                  </a:lnTo>
                  <a:lnTo>
                    <a:pt x="255" y="204"/>
                  </a:lnTo>
                  <a:lnTo>
                    <a:pt x="170" y="296"/>
                  </a:lnTo>
                  <a:lnTo>
                    <a:pt x="285" y="466"/>
                  </a:lnTo>
                  <a:lnTo>
                    <a:pt x="255" y="600"/>
                  </a:lnTo>
                  <a:lnTo>
                    <a:pt x="78" y="707"/>
                  </a:lnTo>
                  <a:lnTo>
                    <a:pt x="115" y="825"/>
                  </a:lnTo>
                  <a:lnTo>
                    <a:pt x="321" y="811"/>
                  </a:lnTo>
                  <a:lnTo>
                    <a:pt x="425" y="905"/>
                  </a:lnTo>
                  <a:lnTo>
                    <a:pt x="427" y="1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  <p:sp>
          <p:nvSpPr>
            <p:cNvPr id="307" name="Freeform 9"/>
            <p:cNvSpPr>
              <a:spLocks noEditPoints="1"/>
            </p:cNvSpPr>
            <p:nvPr/>
          </p:nvSpPr>
          <p:spPr bwMode="auto">
            <a:xfrm>
              <a:off x="4468233" y="892759"/>
              <a:ext cx="39815" cy="37248"/>
            </a:xfrm>
            <a:custGeom>
              <a:avLst/>
              <a:gdLst>
                <a:gd name="T0" fmla="*/ 57 w 119"/>
                <a:gd name="T1" fmla="*/ 110 h 110"/>
                <a:gd name="T2" fmla="*/ 5 w 119"/>
                <a:gd name="T3" fmla="*/ 72 h 110"/>
                <a:gd name="T4" fmla="*/ 9 w 119"/>
                <a:gd name="T5" fmla="*/ 29 h 110"/>
                <a:gd name="T6" fmla="*/ 41 w 119"/>
                <a:gd name="T7" fmla="*/ 2 h 110"/>
                <a:gd name="T8" fmla="*/ 58 w 119"/>
                <a:gd name="T9" fmla="*/ 0 h 110"/>
                <a:gd name="T10" fmla="*/ 110 w 119"/>
                <a:gd name="T11" fmla="*/ 39 h 110"/>
                <a:gd name="T12" fmla="*/ 74 w 119"/>
                <a:gd name="T13" fmla="*/ 108 h 110"/>
                <a:gd name="T14" fmla="*/ 57 w 119"/>
                <a:gd name="T15" fmla="*/ 110 h 110"/>
                <a:gd name="T16" fmla="*/ 58 w 119"/>
                <a:gd name="T17" fmla="*/ 28 h 110"/>
                <a:gd name="T18" fmla="*/ 49 w 119"/>
                <a:gd name="T19" fmla="*/ 29 h 110"/>
                <a:gd name="T20" fmla="*/ 33 w 119"/>
                <a:gd name="T21" fmla="*/ 42 h 110"/>
                <a:gd name="T22" fmla="*/ 32 w 119"/>
                <a:gd name="T23" fmla="*/ 63 h 110"/>
                <a:gd name="T24" fmla="*/ 57 w 119"/>
                <a:gd name="T25" fmla="*/ 82 h 110"/>
                <a:gd name="T26" fmla="*/ 66 w 119"/>
                <a:gd name="T27" fmla="*/ 81 h 110"/>
                <a:gd name="T28" fmla="*/ 83 w 119"/>
                <a:gd name="T29" fmla="*/ 47 h 110"/>
                <a:gd name="T30" fmla="*/ 58 w 119"/>
                <a:gd name="T3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10">
                  <a:moveTo>
                    <a:pt x="57" y="110"/>
                  </a:moveTo>
                  <a:cubicBezTo>
                    <a:pt x="33" y="110"/>
                    <a:pt x="12" y="95"/>
                    <a:pt x="5" y="72"/>
                  </a:cubicBezTo>
                  <a:cubicBezTo>
                    <a:pt x="0" y="57"/>
                    <a:pt x="2" y="43"/>
                    <a:pt x="9" y="29"/>
                  </a:cubicBezTo>
                  <a:cubicBezTo>
                    <a:pt x="15" y="16"/>
                    <a:pt x="27" y="7"/>
                    <a:pt x="41" y="2"/>
                  </a:cubicBezTo>
                  <a:cubicBezTo>
                    <a:pt x="46" y="1"/>
                    <a:pt x="52" y="0"/>
                    <a:pt x="58" y="0"/>
                  </a:cubicBezTo>
                  <a:cubicBezTo>
                    <a:pt x="82" y="0"/>
                    <a:pt x="103" y="15"/>
                    <a:pt x="110" y="39"/>
                  </a:cubicBezTo>
                  <a:cubicBezTo>
                    <a:pt x="119" y="68"/>
                    <a:pt x="103" y="99"/>
                    <a:pt x="74" y="108"/>
                  </a:cubicBezTo>
                  <a:cubicBezTo>
                    <a:pt x="69" y="109"/>
                    <a:pt x="63" y="110"/>
                    <a:pt x="57" y="110"/>
                  </a:cubicBezTo>
                  <a:close/>
                  <a:moveTo>
                    <a:pt x="58" y="28"/>
                  </a:moveTo>
                  <a:cubicBezTo>
                    <a:pt x="55" y="28"/>
                    <a:pt x="52" y="28"/>
                    <a:pt x="49" y="29"/>
                  </a:cubicBezTo>
                  <a:cubicBezTo>
                    <a:pt x="42" y="31"/>
                    <a:pt x="37" y="36"/>
                    <a:pt x="33" y="42"/>
                  </a:cubicBezTo>
                  <a:cubicBezTo>
                    <a:pt x="30" y="49"/>
                    <a:pt x="29" y="56"/>
                    <a:pt x="32" y="63"/>
                  </a:cubicBezTo>
                  <a:cubicBezTo>
                    <a:pt x="35" y="75"/>
                    <a:pt x="46" y="82"/>
                    <a:pt x="57" y="82"/>
                  </a:cubicBezTo>
                  <a:cubicBezTo>
                    <a:pt x="60" y="82"/>
                    <a:pt x="63" y="82"/>
                    <a:pt x="66" y="81"/>
                  </a:cubicBezTo>
                  <a:cubicBezTo>
                    <a:pt x="80" y="77"/>
                    <a:pt x="88" y="61"/>
                    <a:pt x="83" y="47"/>
                  </a:cubicBezTo>
                  <a:cubicBezTo>
                    <a:pt x="80" y="36"/>
                    <a:pt x="69" y="28"/>
                    <a:pt x="58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  <p:sp>
          <p:nvSpPr>
            <p:cNvPr id="308" name="Freeform 10"/>
            <p:cNvSpPr>
              <a:spLocks noEditPoints="1"/>
            </p:cNvSpPr>
            <p:nvPr/>
          </p:nvSpPr>
          <p:spPr bwMode="auto">
            <a:xfrm>
              <a:off x="4371601" y="980630"/>
              <a:ext cx="138855" cy="144103"/>
            </a:xfrm>
            <a:custGeom>
              <a:avLst/>
              <a:gdLst>
                <a:gd name="T0" fmla="*/ 439 w 980"/>
                <a:gd name="T1" fmla="*/ 1002 h 1002"/>
                <a:gd name="T2" fmla="*/ 378 w 980"/>
                <a:gd name="T3" fmla="*/ 822 h 1002"/>
                <a:gd name="T4" fmla="*/ 321 w 980"/>
                <a:gd name="T5" fmla="*/ 796 h 1002"/>
                <a:gd name="T6" fmla="*/ 146 w 980"/>
                <a:gd name="T7" fmla="*/ 867 h 1002"/>
                <a:gd name="T8" fmla="*/ 30 w 980"/>
                <a:gd name="T9" fmla="*/ 707 h 1002"/>
                <a:gd name="T10" fmla="*/ 158 w 980"/>
                <a:gd name="T11" fmla="*/ 565 h 1002"/>
                <a:gd name="T12" fmla="*/ 151 w 980"/>
                <a:gd name="T13" fmla="*/ 501 h 1002"/>
                <a:gd name="T14" fmla="*/ 0 w 980"/>
                <a:gd name="T15" fmla="*/ 385 h 1002"/>
                <a:gd name="T16" fmla="*/ 82 w 980"/>
                <a:gd name="T17" fmla="*/ 206 h 1002"/>
                <a:gd name="T18" fmla="*/ 269 w 980"/>
                <a:gd name="T19" fmla="*/ 244 h 1002"/>
                <a:gd name="T20" fmla="*/ 318 w 980"/>
                <a:gd name="T21" fmla="*/ 208 h 1002"/>
                <a:gd name="T22" fmla="*/ 344 w 980"/>
                <a:gd name="T23" fmla="*/ 19 h 1002"/>
                <a:gd name="T24" fmla="*/ 541 w 980"/>
                <a:gd name="T25" fmla="*/ 0 h 1002"/>
                <a:gd name="T26" fmla="*/ 602 w 980"/>
                <a:gd name="T27" fmla="*/ 180 h 1002"/>
                <a:gd name="T28" fmla="*/ 659 w 980"/>
                <a:gd name="T29" fmla="*/ 206 h 1002"/>
                <a:gd name="T30" fmla="*/ 833 w 980"/>
                <a:gd name="T31" fmla="*/ 135 h 1002"/>
                <a:gd name="T32" fmla="*/ 949 w 980"/>
                <a:gd name="T33" fmla="*/ 296 h 1002"/>
                <a:gd name="T34" fmla="*/ 824 w 980"/>
                <a:gd name="T35" fmla="*/ 437 h 1002"/>
                <a:gd name="T36" fmla="*/ 831 w 980"/>
                <a:gd name="T37" fmla="*/ 499 h 1002"/>
                <a:gd name="T38" fmla="*/ 980 w 980"/>
                <a:gd name="T39" fmla="*/ 615 h 1002"/>
                <a:gd name="T40" fmla="*/ 897 w 980"/>
                <a:gd name="T41" fmla="*/ 796 h 1002"/>
                <a:gd name="T42" fmla="*/ 713 w 980"/>
                <a:gd name="T43" fmla="*/ 759 h 1002"/>
                <a:gd name="T44" fmla="*/ 661 w 980"/>
                <a:gd name="T45" fmla="*/ 794 h 1002"/>
                <a:gd name="T46" fmla="*/ 635 w 980"/>
                <a:gd name="T47" fmla="*/ 983 h 1002"/>
                <a:gd name="T48" fmla="*/ 439 w 980"/>
                <a:gd name="T49" fmla="*/ 1002 h 1002"/>
                <a:gd name="T50" fmla="*/ 323 w 980"/>
                <a:gd name="T51" fmla="*/ 723 h 1002"/>
                <a:gd name="T52" fmla="*/ 432 w 980"/>
                <a:gd name="T53" fmla="*/ 773 h 1002"/>
                <a:gd name="T54" fmla="*/ 484 w 980"/>
                <a:gd name="T55" fmla="*/ 931 h 1002"/>
                <a:gd name="T56" fmla="*/ 578 w 980"/>
                <a:gd name="T57" fmla="*/ 922 h 1002"/>
                <a:gd name="T58" fmla="*/ 600 w 980"/>
                <a:gd name="T59" fmla="*/ 756 h 1002"/>
                <a:gd name="T60" fmla="*/ 696 w 980"/>
                <a:gd name="T61" fmla="*/ 688 h 1002"/>
                <a:gd name="T62" fmla="*/ 859 w 980"/>
                <a:gd name="T63" fmla="*/ 721 h 1002"/>
                <a:gd name="T64" fmla="*/ 897 w 980"/>
                <a:gd name="T65" fmla="*/ 636 h 1002"/>
                <a:gd name="T66" fmla="*/ 767 w 980"/>
                <a:gd name="T67" fmla="*/ 534 h 1002"/>
                <a:gd name="T68" fmla="*/ 755 w 980"/>
                <a:gd name="T69" fmla="*/ 416 h 1002"/>
                <a:gd name="T70" fmla="*/ 864 w 980"/>
                <a:gd name="T71" fmla="*/ 291 h 1002"/>
                <a:gd name="T72" fmla="*/ 812 w 980"/>
                <a:gd name="T73" fmla="*/ 215 h 1002"/>
                <a:gd name="T74" fmla="*/ 659 w 980"/>
                <a:gd name="T75" fmla="*/ 279 h 1002"/>
                <a:gd name="T76" fmla="*/ 550 w 980"/>
                <a:gd name="T77" fmla="*/ 230 h 1002"/>
                <a:gd name="T78" fmla="*/ 496 w 980"/>
                <a:gd name="T79" fmla="*/ 71 h 1002"/>
                <a:gd name="T80" fmla="*/ 404 w 980"/>
                <a:gd name="T81" fmla="*/ 81 h 1002"/>
                <a:gd name="T82" fmla="*/ 380 w 980"/>
                <a:gd name="T83" fmla="*/ 244 h 1002"/>
                <a:gd name="T84" fmla="*/ 283 w 980"/>
                <a:gd name="T85" fmla="*/ 315 h 1002"/>
                <a:gd name="T86" fmla="*/ 120 w 980"/>
                <a:gd name="T87" fmla="*/ 282 h 1002"/>
                <a:gd name="T88" fmla="*/ 82 w 980"/>
                <a:gd name="T89" fmla="*/ 367 h 1002"/>
                <a:gd name="T90" fmla="*/ 215 w 980"/>
                <a:gd name="T91" fmla="*/ 468 h 1002"/>
                <a:gd name="T92" fmla="*/ 226 w 980"/>
                <a:gd name="T93" fmla="*/ 586 h 1002"/>
                <a:gd name="T94" fmla="*/ 115 w 980"/>
                <a:gd name="T95" fmla="*/ 711 h 1002"/>
                <a:gd name="T96" fmla="*/ 170 w 980"/>
                <a:gd name="T97" fmla="*/ 787 h 1002"/>
                <a:gd name="T98" fmla="*/ 323 w 980"/>
                <a:gd name="T99" fmla="*/ 723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0" h="1002">
                  <a:moveTo>
                    <a:pt x="439" y="1002"/>
                  </a:moveTo>
                  <a:lnTo>
                    <a:pt x="378" y="822"/>
                  </a:lnTo>
                  <a:lnTo>
                    <a:pt x="321" y="796"/>
                  </a:lnTo>
                  <a:lnTo>
                    <a:pt x="146" y="867"/>
                  </a:lnTo>
                  <a:lnTo>
                    <a:pt x="30" y="707"/>
                  </a:lnTo>
                  <a:lnTo>
                    <a:pt x="158" y="565"/>
                  </a:lnTo>
                  <a:lnTo>
                    <a:pt x="151" y="501"/>
                  </a:lnTo>
                  <a:lnTo>
                    <a:pt x="0" y="385"/>
                  </a:lnTo>
                  <a:lnTo>
                    <a:pt x="82" y="206"/>
                  </a:lnTo>
                  <a:lnTo>
                    <a:pt x="269" y="244"/>
                  </a:lnTo>
                  <a:lnTo>
                    <a:pt x="318" y="208"/>
                  </a:lnTo>
                  <a:lnTo>
                    <a:pt x="344" y="19"/>
                  </a:lnTo>
                  <a:lnTo>
                    <a:pt x="541" y="0"/>
                  </a:lnTo>
                  <a:lnTo>
                    <a:pt x="602" y="180"/>
                  </a:lnTo>
                  <a:lnTo>
                    <a:pt x="659" y="206"/>
                  </a:lnTo>
                  <a:lnTo>
                    <a:pt x="833" y="135"/>
                  </a:lnTo>
                  <a:lnTo>
                    <a:pt x="949" y="296"/>
                  </a:lnTo>
                  <a:lnTo>
                    <a:pt x="824" y="437"/>
                  </a:lnTo>
                  <a:lnTo>
                    <a:pt x="831" y="499"/>
                  </a:lnTo>
                  <a:lnTo>
                    <a:pt x="980" y="615"/>
                  </a:lnTo>
                  <a:lnTo>
                    <a:pt x="897" y="796"/>
                  </a:lnTo>
                  <a:lnTo>
                    <a:pt x="713" y="759"/>
                  </a:lnTo>
                  <a:lnTo>
                    <a:pt x="661" y="794"/>
                  </a:lnTo>
                  <a:lnTo>
                    <a:pt x="635" y="983"/>
                  </a:lnTo>
                  <a:lnTo>
                    <a:pt x="439" y="1002"/>
                  </a:lnTo>
                  <a:close/>
                  <a:moveTo>
                    <a:pt x="323" y="723"/>
                  </a:moveTo>
                  <a:lnTo>
                    <a:pt x="432" y="773"/>
                  </a:lnTo>
                  <a:lnTo>
                    <a:pt x="484" y="931"/>
                  </a:lnTo>
                  <a:lnTo>
                    <a:pt x="578" y="922"/>
                  </a:lnTo>
                  <a:lnTo>
                    <a:pt x="600" y="756"/>
                  </a:lnTo>
                  <a:lnTo>
                    <a:pt x="696" y="688"/>
                  </a:lnTo>
                  <a:lnTo>
                    <a:pt x="859" y="721"/>
                  </a:lnTo>
                  <a:lnTo>
                    <a:pt x="897" y="636"/>
                  </a:lnTo>
                  <a:lnTo>
                    <a:pt x="767" y="534"/>
                  </a:lnTo>
                  <a:lnTo>
                    <a:pt x="755" y="416"/>
                  </a:lnTo>
                  <a:lnTo>
                    <a:pt x="864" y="291"/>
                  </a:lnTo>
                  <a:lnTo>
                    <a:pt x="812" y="215"/>
                  </a:lnTo>
                  <a:lnTo>
                    <a:pt x="659" y="279"/>
                  </a:lnTo>
                  <a:lnTo>
                    <a:pt x="550" y="230"/>
                  </a:lnTo>
                  <a:lnTo>
                    <a:pt x="496" y="71"/>
                  </a:lnTo>
                  <a:lnTo>
                    <a:pt x="404" y="81"/>
                  </a:lnTo>
                  <a:lnTo>
                    <a:pt x="380" y="244"/>
                  </a:lnTo>
                  <a:lnTo>
                    <a:pt x="283" y="315"/>
                  </a:lnTo>
                  <a:lnTo>
                    <a:pt x="120" y="282"/>
                  </a:lnTo>
                  <a:lnTo>
                    <a:pt x="82" y="367"/>
                  </a:lnTo>
                  <a:lnTo>
                    <a:pt x="215" y="468"/>
                  </a:lnTo>
                  <a:lnTo>
                    <a:pt x="226" y="586"/>
                  </a:lnTo>
                  <a:lnTo>
                    <a:pt x="115" y="711"/>
                  </a:lnTo>
                  <a:lnTo>
                    <a:pt x="170" y="787"/>
                  </a:lnTo>
                  <a:lnTo>
                    <a:pt x="323" y="7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  <p:sp>
          <p:nvSpPr>
            <p:cNvPr id="309" name="Freeform 11"/>
            <p:cNvSpPr>
              <a:spLocks noEditPoints="1"/>
            </p:cNvSpPr>
            <p:nvPr/>
          </p:nvSpPr>
          <p:spPr bwMode="auto">
            <a:xfrm>
              <a:off x="4424735" y="1036431"/>
              <a:ext cx="34430" cy="32214"/>
            </a:xfrm>
            <a:custGeom>
              <a:avLst/>
              <a:gdLst>
                <a:gd name="T0" fmla="*/ 49 w 103"/>
                <a:gd name="T1" fmla="*/ 95 h 95"/>
                <a:gd name="T2" fmla="*/ 10 w 103"/>
                <a:gd name="T3" fmla="*/ 75 h 95"/>
                <a:gd name="T4" fmla="*/ 2 w 103"/>
                <a:gd name="T5" fmla="*/ 40 h 95"/>
                <a:gd name="T6" fmla="*/ 21 w 103"/>
                <a:gd name="T7" fmla="*/ 9 h 95"/>
                <a:gd name="T8" fmla="*/ 49 w 103"/>
                <a:gd name="T9" fmla="*/ 0 h 95"/>
                <a:gd name="T10" fmla="*/ 88 w 103"/>
                <a:gd name="T11" fmla="*/ 20 h 95"/>
                <a:gd name="T12" fmla="*/ 76 w 103"/>
                <a:gd name="T13" fmla="*/ 87 h 95"/>
                <a:gd name="T14" fmla="*/ 49 w 103"/>
                <a:gd name="T15" fmla="*/ 95 h 95"/>
                <a:gd name="T16" fmla="*/ 49 w 103"/>
                <a:gd name="T17" fmla="*/ 28 h 95"/>
                <a:gd name="T18" fmla="*/ 37 w 103"/>
                <a:gd name="T19" fmla="*/ 32 h 95"/>
                <a:gd name="T20" fmla="*/ 29 w 103"/>
                <a:gd name="T21" fmla="*/ 45 h 95"/>
                <a:gd name="T22" fmla="*/ 33 w 103"/>
                <a:gd name="T23" fmla="*/ 59 h 95"/>
                <a:gd name="T24" fmla="*/ 49 w 103"/>
                <a:gd name="T25" fmla="*/ 67 h 95"/>
                <a:gd name="T26" fmla="*/ 60 w 103"/>
                <a:gd name="T27" fmla="*/ 64 h 95"/>
                <a:gd name="T28" fmla="*/ 65 w 103"/>
                <a:gd name="T29" fmla="*/ 36 h 95"/>
                <a:gd name="T30" fmla="*/ 49 w 103"/>
                <a:gd name="T31" fmla="*/ 2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95">
                  <a:moveTo>
                    <a:pt x="49" y="95"/>
                  </a:moveTo>
                  <a:cubicBezTo>
                    <a:pt x="33" y="95"/>
                    <a:pt x="19" y="88"/>
                    <a:pt x="10" y="75"/>
                  </a:cubicBezTo>
                  <a:cubicBezTo>
                    <a:pt x="3" y="65"/>
                    <a:pt x="0" y="52"/>
                    <a:pt x="2" y="40"/>
                  </a:cubicBezTo>
                  <a:cubicBezTo>
                    <a:pt x="4" y="27"/>
                    <a:pt x="11" y="16"/>
                    <a:pt x="21" y="9"/>
                  </a:cubicBezTo>
                  <a:cubicBezTo>
                    <a:pt x="29" y="3"/>
                    <a:pt x="39" y="0"/>
                    <a:pt x="49" y="0"/>
                  </a:cubicBezTo>
                  <a:cubicBezTo>
                    <a:pt x="64" y="0"/>
                    <a:pt x="79" y="8"/>
                    <a:pt x="88" y="20"/>
                  </a:cubicBezTo>
                  <a:cubicBezTo>
                    <a:pt x="103" y="42"/>
                    <a:pt x="98" y="71"/>
                    <a:pt x="76" y="87"/>
                  </a:cubicBezTo>
                  <a:cubicBezTo>
                    <a:pt x="68" y="92"/>
                    <a:pt x="59" y="95"/>
                    <a:pt x="49" y="95"/>
                  </a:cubicBezTo>
                  <a:close/>
                  <a:moveTo>
                    <a:pt x="49" y="28"/>
                  </a:moveTo>
                  <a:cubicBezTo>
                    <a:pt x="45" y="28"/>
                    <a:pt x="41" y="29"/>
                    <a:pt x="37" y="32"/>
                  </a:cubicBezTo>
                  <a:cubicBezTo>
                    <a:pt x="33" y="35"/>
                    <a:pt x="30" y="39"/>
                    <a:pt x="29" y="45"/>
                  </a:cubicBezTo>
                  <a:cubicBezTo>
                    <a:pt x="28" y="50"/>
                    <a:pt x="30" y="55"/>
                    <a:pt x="33" y="59"/>
                  </a:cubicBezTo>
                  <a:cubicBezTo>
                    <a:pt x="36" y="64"/>
                    <a:pt x="42" y="67"/>
                    <a:pt x="49" y="67"/>
                  </a:cubicBezTo>
                  <a:cubicBezTo>
                    <a:pt x="53" y="67"/>
                    <a:pt x="57" y="66"/>
                    <a:pt x="60" y="64"/>
                  </a:cubicBezTo>
                  <a:cubicBezTo>
                    <a:pt x="69" y="58"/>
                    <a:pt x="71" y="45"/>
                    <a:pt x="65" y="36"/>
                  </a:cubicBezTo>
                  <a:cubicBezTo>
                    <a:pt x="61" y="31"/>
                    <a:pt x="55" y="28"/>
                    <a:pt x="49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  <p:sp>
          <p:nvSpPr>
            <p:cNvPr id="310" name="Freeform 12"/>
            <p:cNvSpPr>
              <a:spLocks noEditPoints="1"/>
            </p:cNvSpPr>
            <p:nvPr/>
          </p:nvSpPr>
          <p:spPr bwMode="auto">
            <a:xfrm>
              <a:off x="4562032" y="847457"/>
              <a:ext cx="115052" cy="118648"/>
            </a:xfrm>
            <a:custGeom>
              <a:avLst/>
              <a:gdLst>
                <a:gd name="T0" fmla="*/ 430 w 812"/>
                <a:gd name="T1" fmla="*/ 825 h 825"/>
                <a:gd name="T2" fmla="*/ 262 w 812"/>
                <a:gd name="T3" fmla="*/ 799 h 825"/>
                <a:gd name="T4" fmla="*/ 248 w 812"/>
                <a:gd name="T5" fmla="*/ 643 h 825"/>
                <a:gd name="T6" fmla="*/ 215 w 812"/>
                <a:gd name="T7" fmla="*/ 617 h 825"/>
                <a:gd name="T8" fmla="*/ 61 w 812"/>
                <a:gd name="T9" fmla="*/ 638 h 825"/>
                <a:gd name="T10" fmla="*/ 0 w 812"/>
                <a:gd name="T11" fmla="*/ 480 h 825"/>
                <a:gd name="T12" fmla="*/ 127 w 812"/>
                <a:gd name="T13" fmla="*/ 393 h 825"/>
                <a:gd name="T14" fmla="*/ 132 w 812"/>
                <a:gd name="T15" fmla="*/ 350 h 825"/>
                <a:gd name="T16" fmla="*/ 37 w 812"/>
                <a:gd name="T17" fmla="*/ 227 h 825"/>
                <a:gd name="T18" fmla="*/ 141 w 812"/>
                <a:gd name="T19" fmla="*/ 95 h 825"/>
                <a:gd name="T20" fmla="*/ 283 w 812"/>
                <a:gd name="T21" fmla="*/ 161 h 825"/>
                <a:gd name="T22" fmla="*/ 323 w 812"/>
                <a:gd name="T23" fmla="*/ 145 h 825"/>
                <a:gd name="T24" fmla="*/ 382 w 812"/>
                <a:gd name="T25" fmla="*/ 0 h 825"/>
                <a:gd name="T26" fmla="*/ 548 w 812"/>
                <a:gd name="T27" fmla="*/ 26 h 825"/>
                <a:gd name="T28" fmla="*/ 562 w 812"/>
                <a:gd name="T29" fmla="*/ 180 h 825"/>
                <a:gd name="T30" fmla="*/ 595 w 812"/>
                <a:gd name="T31" fmla="*/ 208 h 825"/>
                <a:gd name="T32" fmla="*/ 749 w 812"/>
                <a:gd name="T33" fmla="*/ 187 h 825"/>
                <a:gd name="T34" fmla="*/ 812 w 812"/>
                <a:gd name="T35" fmla="*/ 343 h 825"/>
                <a:gd name="T36" fmla="*/ 685 w 812"/>
                <a:gd name="T37" fmla="*/ 433 h 825"/>
                <a:gd name="T38" fmla="*/ 678 w 812"/>
                <a:gd name="T39" fmla="*/ 475 h 825"/>
                <a:gd name="T40" fmla="*/ 772 w 812"/>
                <a:gd name="T41" fmla="*/ 598 h 825"/>
                <a:gd name="T42" fmla="*/ 668 w 812"/>
                <a:gd name="T43" fmla="*/ 730 h 825"/>
                <a:gd name="T44" fmla="*/ 526 w 812"/>
                <a:gd name="T45" fmla="*/ 664 h 825"/>
                <a:gd name="T46" fmla="*/ 486 w 812"/>
                <a:gd name="T47" fmla="*/ 681 h 825"/>
                <a:gd name="T48" fmla="*/ 430 w 812"/>
                <a:gd name="T49" fmla="*/ 825 h 825"/>
                <a:gd name="T50" fmla="*/ 323 w 812"/>
                <a:gd name="T51" fmla="*/ 742 h 825"/>
                <a:gd name="T52" fmla="*/ 387 w 812"/>
                <a:gd name="T53" fmla="*/ 752 h 825"/>
                <a:gd name="T54" fmla="*/ 434 w 812"/>
                <a:gd name="T55" fmla="*/ 629 h 825"/>
                <a:gd name="T56" fmla="*/ 529 w 812"/>
                <a:gd name="T57" fmla="*/ 591 h 825"/>
                <a:gd name="T58" fmla="*/ 649 w 812"/>
                <a:gd name="T59" fmla="*/ 648 h 825"/>
                <a:gd name="T60" fmla="*/ 689 w 812"/>
                <a:gd name="T61" fmla="*/ 598 h 825"/>
                <a:gd name="T62" fmla="*/ 607 w 812"/>
                <a:gd name="T63" fmla="*/ 494 h 825"/>
                <a:gd name="T64" fmla="*/ 623 w 812"/>
                <a:gd name="T65" fmla="*/ 393 h 825"/>
                <a:gd name="T66" fmla="*/ 730 w 812"/>
                <a:gd name="T67" fmla="*/ 319 h 825"/>
                <a:gd name="T68" fmla="*/ 706 w 812"/>
                <a:gd name="T69" fmla="*/ 260 h 825"/>
                <a:gd name="T70" fmla="*/ 576 w 812"/>
                <a:gd name="T71" fmla="*/ 277 h 825"/>
                <a:gd name="T72" fmla="*/ 498 w 812"/>
                <a:gd name="T73" fmla="*/ 215 h 825"/>
                <a:gd name="T74" fmla="*/ 486 w 812"/>
                <a:gd name="T75" fmla="*/ 83 h 825"/>
                <a:gd name="T76" fmla="*/ 423 w 812"/>
                <a:gd name="T77" fmla="*/ 74 h 825"/>
                <a:gd name="T78" fmla="*/ 375 w 812"/>
                <a:gd name="T79" fmla="*/ 196 h 825"/>
                <a:gd name="T80" fmla="*/ 281 w 812"/>
                <a:gd name="T81" fmla="*/ 234 h 825"/>
                <a:gd name="T82" fmla="*/ 160 w 812"/>
                <a:gd name="T83" fmla="*/ 178 h 825"/>
                <a:gd name="T84" fmla="*/ 120 w 812"/>
                <a:gd name="T85" fmla="*/ 227 h 825"/>
                <a:gd name="T86" fmla="*/ 203 w 812"/>
                <a:gd name="T87" fmla="*/ 331 h 825"/>
                <a:gd name="T88" fmla="*/ 186 w 812"/>
                <a:gd name="T89" fmla="*/ 430 h 825"/>
                <a:gd name="T90" fmla="*/ 80 w 812"/>
                <a:gd name="T91" fmla="*/ 506 h 825"/>
                <a:gd name="T92" fmla="*/ 104 w 812"/>
                <a:gd name="T93" fmla="*/ 565 h 825"/>
                <a:gd name="T94" fmla="*/ 234 w 812"/>
                <a:gd name="T95" fmla="*/ 546 h 825"/>
                <a:gd name="T96" fmla="*/ 311 w 812"/>
                <a:gd name="T97" fmla="*/ 610 h 825"/>
                <a:gd name="T98" fmla="*/ 323 w 812"/>
                <a:gd name="T99" fmla="*/ 74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2" h="825">
                  <a:moveTo>
                    <a:pt x="430" y="825"/>
                  </a:moveTo>
                  <a:lnTo>
                    <a:pt x="262" y="799"/>
                  </a:lnTo>
                  <a:lnTo>
                    <a:pt x="248" y="643"/>
                  </a:lnTo>
                  <a:lnTo>
                    <a:pt x="215" y="617"/>
                  </a:lnTo>
                  <a:lnTo>
                    <a:pt x="61" y="638"/>
                  </a:lnTo>
                  <a:lnTo>
                    <a:pt x="0" y="480"/>
                  </a:lnTo>
                  <a:lnTo>
                    <a:pt x="127" y="393"/>
                  </a:lnTo>
                  <a:lnTo>
                    <a:pt x="132" y="350"/>
                  </a:lnTo>
                  <a:lnTo>
                    <a:pt x="37" y="227"/>
                  </a:lnTo>
                  <a:lnTo>
                    <a:pt x="141" y="95"/>
                  </a:lnTo>
                  <a:lnTo>
                    <a:pt x="283" y="161"/>
                  </a:lnTo>
                  <a:lnTo>
                    <a:pt x="323" y="145"/>
                  </a:lnTo>
                  <a:lnTo>
                    <a:pt x="382" y="0"/>
                  </a:lnTo>
                  <a:lnTo>
                    <a:pt x="548" y="26"/>
                  </a:lnTo>
                  <a:lnTo>
                    <a:pt x="562" y="180"/>
                  </a:lnTo>
                  <a:lnTo>
                    <a:pt x="595" y="208"/>
                  </a:lnTo>
                  <a:lnTo>
                    <a:pt x="749" y="187"/>
                  </a:lnTo>
                  <a:lnTo>
                    <a:pt x="812" y="343"/>
                  </a:lnTo>
                  <a:lnTo>
                    <a:pt x="685" y="433"/>
                  </a:lnTo>
                  <a:lnTo>
                    <a:pt x="678" y="475"/>
                  </a:lnTo>
                  <a:lnTo>
                    <a:pt x="772" y="598"/>
                  </a:lnTo>
                  <a:lnTo>
                    <a:pt x="668" y="730"/>
                  </a:lnTo>
                  <a:lnTo>
                    <a:pt x="526" y="664"/>
                  </a:lnTo>
                  <a:lnTo>
                    <a:pt x="486" y="681"/>
                  </a:lnTo>
                  <a:lnTo>
                    <a:pt x="430" y="825"/>
                  </a:lnTo>
                  <a:close/>
                  <a:moveTo>
                    <a:pt x="323" y="742"/>
                  </a:moveTo>
                  <a:lnTo>
                    <a:pt x="387" y="752"/>
                  </a:lnTo>
                  <a:lnTo>
                    <a:pt x="434" y="629"/>
                  </a:lnTo>
                  <a:lnTo>
                    <a:pt x="529" y="591"/>
                  </a:lnTo>
                  <a:lnTo>
                    <a:pt x="649" y="648"/>
                  </a:lnTo>
                  <a:lnTo>
                    <a:pt x="689" y="598"/>
                  </a:lnTo>
                  <a:lnTo>
                    <a:pt x="607" y="494"/>
                  </a:lnTo>
                  <a:lnTo>
                    <a:pt x="623" y="393"/>
                  </a:lnTo>
                  <a:lnTo>
                    <a:pt x="730" y="319"/>
                  </a:lnTo>
                  <a:lnTo>
                    <a:pt x="706" y="260"/>
                  </a:lnTo>
                  <a:lnTo>
                    <a:pt x="576" y="277"/>
                  </a:lnTo>
                  <a:lnTo>
                    <a:pt x="498" y="215"/>
                  </a:lnTo>
                  <a:lnTo>
                    <a:pt x="486" y="83"/>
                  </a:lnTo>
                  <a:lnTo>
                    <a:pt x="423" y="74"/>
                  </a:lnTo>
                  <a:lnTo>
                    <a:pt x="375" y="196"/>
                  </a:lnTo>
                  <a:lnTo>
                    <a:pt x="281" y="234"/>
                  </a:lnTo>
                  <a:lnTo>
                    <a:pt x="160" y="178"/>
                  </a:lnTo>
                  <a:lnTo>
                    <a:pt x="120" y="227"/>
                  </a:lnTo>
                  <a:lnTo>
                    <a:pt x="203" y="331"/>
                  </a:lnTo>
                  <a:lnTo>
                    <a:pt x="186" y="430"/>
                  </a:lnTo>
                  <a:lnTo>
                    <a:pt x="80" y="506"/>
                  </a:lnTo>
                  <a:lnTo>
                    <a:pt x="104" y="565"/>
                  </a:lnTo>
                  <a:lnTo>
                    <a:pt x="234" y="546"/>
                  </a:lnTo>
                  <a:lnTo>
                    <a:pt x="311" y="610"/>
                  </a:lnTo>
                  <a:lnTo>
                    <a:pt x="323" y="7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  <p:sp>
          <p:nvSpPr>
            <p:cNvPr id="311" name="Freeform 13"/>
            <p:cNvSpPr>
              <a:spLocks noEditPoints="1"/>
            </p:cNvSpPr>
            <p:nvPr/>
          </p:nvSpPr>
          <p:spPr bwMode="auto">
            <a:xfrm>
              <a:off x="4605105" y="892759"/>
              <a:ext cx="29896" cy="27757"/>
            </a:xfrm>
            <a:custGeom>
              <a:avLst/>
              <a:gdLst>
                <a:gd name="T0" fmla="*/ 43 w 89"/>
                <a:gd name="T1" fmla="*/ 82 h 82"/>
                <a:gd name="T2" fmla="*/ 4 w 89"/>
                <a:gd name="T3" fmla="*/ 56 h 82"/>
                <a:gd name="T4" fmla="*/ 5 w 89"/>
                <a:gd name="T5" fmla="*/ 25 h 82"/>
                <a:gd name="T6" fmla="*/ 28 w 89"/>
                <a:gd name="T7" fmla="*/ 3 h 82"/>
                <a:gd name="T8" fmla="*/ 43 w 89"/>
                <a:gd name="T9" fmla="*/ 0 h 82"/>
                <a:gd name="T10" fmla="*/ 81 w 89"/>
                <a:gd name="T11" fmla="*/ 26 h 82"/>
                <a:gd name="T12" fmla="*/ 58 w 89"/>
                <a:gd name="T13" fmla="*/ 80 h 82"/>
                <a:gd name="T14" fmla="*/ 43 w 89"/>
                <a:gd name="T15" fmla="*/ 82 h 82"/>
                <a:gd name="T16" fmla="*/ 43 w 89"/>
                <a:gd name="T17" fmla="*/ 28 h 82"/>
                <a:gd name="T18" fmla="*/ 38 w 89"/>
                <a:gd name="T19" fmla="*/ 29 h 82"/>
                <a:gd name="T20" fmla="*/ 31 w 89"/>
                <a:gd name="T21" fmla="*/ 36 h 82"/>
                <a:gd name="T22" fmla="*/ 30 w 89"/>
                <a:gd name="T23" fmla="*/ 46 h 82"/>
                <a:gd name="T24" fmla="*/ 43 w 89"/>
                <a:gd name="T25" fmla="*/ 54 h 82"/>
                <a:gd name="T26" fmla="*/ 47 w 89"/>
                <a:gd name="T27" fmla="*/ 54 h 82"/>
                <a:gd name="T28" fmla="*/ 55 w 89"/>
                <a:gd name="T29" fmla="*/ 37 h 82"/>
                <a:gd name="T30" fmla="*/ 43 w 89"/>
                <a:gd name="T31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82">
                  <a:moveTo>
                    <a:pt x="43" y="82"/>
                  </a:moveTo>
                  <a:cubicBezTo>
                    <a:pt x="26" y="82"/>
                    <a:pt x="11" y="72"/>
                    <a:pt x="4" y="56"/>
                  </a:cubicBezTo>
                  <a:cubicBezTo>
                    <a:pt x="0" y="46"/>
                    <a:pt x="1" y="35"/>
                    <a:pt x="5" y="25"/>
                  </a:cubicBezTo>
                  <a:cubicBezTo>
                    <a:pt x="9" y="15"/>
                    <a:pt x="17" y="7"/>
                    <a:pt x="28" y="3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60" y="0"/>
                    <a:pt x="75" y="11"/>
                    <a:pt x="81" y="26"/>
                  </a:cubicBezTo>
                  <a:cubicBezTo>
                    <a:pt x="89" y="47"/>
                    <a:pt x="79" y="71"/>
                    <a:pt x="58" y="80"/>
                  </a:cubicBezTo>
                  <a:cubicBezTo>
                    <a:pt x="53" y="82"/>
                    <a:pt x="48" y="82"/>
                    <a:pt x="43" y="82"/>
                  </a:cubicBezTo>
                  <a:close/>
                  <a:moveTo>
                    <a:pt x="43" y="28"/>
                  </a:moveTo>
                  <a:cubicBezTo>
                    <a:pt x="41" y="28"/>
                    <a:pt x="39" y="29"/>
                    <a:pt x="38" y="29"/>
                  </a:cubicBezTo>
                  <a:cubicBezTo>
                    <a:pt x="35" y="30"/>
                    <a:pt x="32" y="33"/>
                    <a:pt x="31" y="36"/>
                  </a:cubicBezTo>
                  <a:cubicBezTo>
                    <a:pt x="29" y="39"/>
                    <a:pt x="29" y="43"/>
                    <a:pt x="30" y="46"/>
                  </a:cubicBezTo>
                  <a:cubicBezTo>
                    <a:pt x="32" y="51"/>
                    <a:pt x="37" y="54"/>
                    <a:pt x="43" y="54"/>
                  </a:cubicBezTo>
                  <a:cubicBezTo>
                    <a:pt x="44" y="54"/>
                    <a:pt x="46" y="54"/>
                    <a:pt x="47" y="54"/>
                  </a:cubicBezTo>
                  <a:cubicBezTo>
                    <a:pt x="54" y="51"/>
                    <a:pt x="57" y="43"/>
                    <a:pt x="55" y="37"/>
                  </a:cubicBezTo>
                  <a:cubicBezTo>
                    <a:pt x="53" y="32"/>
                    <a:pt x="48" y="28"/>
                    <a:pt x="43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124191"/>
                </a:solidFill>
                <a:latin typeface="Arial"/>
              </a:endParaRPr>
            </a:p>
          </p:txBody>
        </p:sp>
      </p:grpSp>
      <p:grpSp>
        <p:nvGrpSpPr>
          <p:cNvPr id="30" name="Group 315"/>
          <p:cNvGrpSpPr/>
          <p:nvPr/>
        </p:nvGrpSpPr>
        <p:grpSpPr>
          <a:xfrm>
            <a:off x="3235430" y="4086281"/>
            <a:ext cx="212651" cy="283846"/>
            <a:chOff x="4649788" y="436563"/>
            <a:chExt cx="360363" cy="481012"/>
          </a:xfrm>
        </p:grpSpPr>
        <p:sp>
          <p:nvSpPr>
            <p:cNvPr id="303" name="Freeform 6"/>
            <p:cNvSpPr>
              <a:spLocks/>
            </p:cNvSpPr>
            <p:nvPr/>
          </p:nvSpPr>
          <p:spPr bwMode="auto">
            <a:xfrm>
              <a:off x="4649788" y="508000"/>
              <a:ext cx="358775" cy="409575"/>
            </a:xfrm>
            <a:custGeom>
              <a:avLst/>
              <a:gdLst/>
              <a:ahLst/>
              <a:cxnLst>
                <a:cxn ang="0">
                  <a:pos x="94" y="88"/>
                </a:cxn>
                <a:cxn ang="0">
                  <a:pos x="47" y="107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94" h="107">
                  <a:moveTo>
                    <a:pt x="94" y="88"/>
                  </a:moveTo>
                  <a:cubicBezTo>
                    <a:pt x="94" y="98"/>
                    <a:pt x="73" y="107"/>
                    <a:pt x="47" y="107"/>
                  </a:cubicBezTo>
                  <a:cubicBezTo>
                    <a:pt x="21" y="107"/>
                    <a:pt x="0" y="9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04" name="Oval 7"/>
            <p:cNvSpPr>
              <a:spLocks noChangeArrowheads="1"/>
            </p:cNvSpPr>
            <p:nvPr/>
          </p:nvSpPr>
          <p:spPr bwMode="auto">
            <a:xfrm>
              <a:off x="4649788" y="436563"/>
              <a:ext cx="358775" cy="144463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05" name="Line 8"/>
            <p:cNvSpPr>
              <a:spLocks noChangeShapeType="1"/>
            </p:cNvSpPr>
            <p:nvPr/>
          </p:nvSpPr>
          <p:spPr bwMode="auto">
            <a:xfrm flipV="1">
              <a:off x="5008563" y="508000"/>
              <a:ext cx="1588" cy="33655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</p:grpSp>
      <p:grpSp>
        <p:nvGrpSpPr>
          <p:cNvPr id="31" name="Group 315"/>
          <p:cNvGrpSpPr/>
          <p:nvPr/>
        </p:nvGrpSpPr>
        <p:grpSpPr>
          <a:xfrm>
            <a:off x="3605089" y="4179569"/>
            <a:ext cx="171912" cy="222983"/>
            <a:chOff x="4649788" y="436563"/>
            <a:chExt cx="360363" cy="467422"/>
          </a:xfrm>
        </p:grpSpPr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4649788" y="494406"/>
              <a:ext cx="358774" cy="409579"/>
            </a:xfrm>
            <a:custGeom>
              <a:avLst/>
              <a:gdLst/>
              <a:ahLst/>
              <a:cxnLst>
                <a:cxn ang="0">
                  <a:pos x="94" y="88"/>
                </a:cxn>
                <a:cxn ang="0">
                  <a:pos x="47" y="107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94" h="107">
                  <a:moveTo>
                    <a:pt x="94" y="88"/>
                  </a:moveTo>
                  <a:cubicBezTo>
                    <a:pt x="94" y="98"/>
                    <a:pt x="73" y="107"/>
                    <a:pt x="47" y="107"/>
                  </a:cubicBezTo>
                  <a:cubicBezTo>
                    <a:pt x="21" y="107"/>
                    <a:pt x="0" y="9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01" name="Oval 7"/>
            <p:cNvSpPr>
              <a:spLocks noChangeArrowheads="1"/>
            </p:cNvSpPr>
            <p:nvPr/>
          </p:nvSpPr>
          <p:spPr bwMode="auto">
            <a:xfrm>
              <a:off x="4649788" y="436563"/>
              <a:ext cx="358775" cy="144463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02" name="Line 8"/>
            <p:cNvSpPr>
              <a:spLocks noChangeShapeType="1"/>
            </p:cNvSpPr>
            <p:nvPr/>
          </p:nvSpPr>
          <p:spPr bwMode="auto">
            <a:xfrm flipV="1">
              <a:off x="5008563" y="508000"/>
              <a:ext cx="1588" cy="33655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</p:grpSp>
      <p:grpSp>
        <p:nvGrpSpPr>
          <p:cNvPr id="32" name="Group 160"/>
          <p:cNvGrpSpPr/>
          <p:nvPr/>
        </p:nvGrpSpPr>
        <p:grpSpPr>
          <a:xfrm>
            <a:off x="6878773" y="1696235"/>
            <a:ext cx="1660377" cy="724828"/>
            <a:chOff x="4912309" y="1047026"/>
            <a:chExt cx="1660377" cy="724828"/>
          </a:xfrm>
        </p:grpSpPr>
        <p:grpSp>
          <p:nvGrpSpPr>
            <p:cNvPr id="33" name="Group 182"/>
            <p:cNvGrpSpPr>
              <a:grpSpLocks noChangeAspect="1"/>
            </p:cNvGrpSpPr>
            <p:nvPr/>
          </p:nvGrpSpPr>
          <p:grpSpPr>
            <a:xfrm>
              <a:off x="5237110" y="1540622"/>
              <a:ext cx="248936" cy="231232"/>
              <a:chOff x="3776663" y="3322638"/>
              <a:chExt cx="714375" cy="663576"/>
            </a:xfrm>
            <a:solidFill>
              <a:schemeClr val="tx1"/>
            </a:solidFill>
          </p:grpSpPr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3895726" y="3322638"/>
                <a:ext cx="184150" cy="663575"/>
              </a:xfrm>
              <a:custGeom>
                <a:avLst/>
                <a:gdLst>
                  <a:gd name="T0" fmla="*/ 152 w 163"/>
                  <a:gd name="T1" fmla="*/ 589 h 589"/>
                  <a:gd name="T2" fmla="*/ 141 w 163"/>
                  <a:gd name="T3" fmla="*/ 578 h 589"/>
                  <a:gd name="T4" fmla="*/ 141 w 163"/>
                  <a:gd name="T5" fmla="*/ 22 h 589"/>
                  <a:gd name="T6" fmla="*/ 23 w 163"/>
                  <a:gd name="T7" fmla="*/ 22 h 589"/>
                  <a:gd name="T8" fmla="*/ 23 w 163"/>
                  <a:gd name="T9" fmla="*/ 536 h 589"/>
                  <a:gd name="T10" fmla="*/ 11 w 163"/>
                  <a:gd name="T11" fmla="*/ 547 h 589"/>
                  <a:gd name="T12" fmla="*/ 0 w 163"/>
                  <a:gd name="T13" fmla="*/ 536 h 589"/>
                  <a:gd name="T14" fmla="*/ 0 w 163"/>
                  <a:gd name="T15" fmla="*/ 11 h 589"/>
                  <a:gd name="T16" fmla="*/ 11 w 163"/>
                  <a:gd name="T17" fmla="*/ 0 h 589"/>
                  <a:gd name="T18" fmla="*/ 152 w 163"/>
                  <a:gd name="T19" fmla="*/ 0 h 589"/>
                  <a:gd name="T20" fmla="*/ 163 w 163"/>
                  <a:gd name="T21" fmla="*/ 11 h 589"/>
                  <a:gd name="T22" fmla="*/ 163 w 163"/>
                  <a:gd name="T23" fmla="*/ 578 h 589"/>
                  <a:gd name="T24" fmla="*/ 152 w 163"/>
                  <a:gd name="T25" fmla="*/ 58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589">
                    <a:moveTo>
                      <a:pt x="152" y="589"/>
                    </a:moveTo>
                    <a:cubicBezTo>
                      <a:pt x="146" y="589"/>
                      <a:pt x="141" y="584"/>
                      <a:pt x="141" y="578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36"/>
                      <a:pt x="23" y="536"/>
                      <a:pt x="23" y="536"/>
                    </a:cubicBezTo>
                    <a:cubicBezTo>
                      <a:pt x="23" y="542"/>
                      <a:pt x="18" y="547"/>
                      <a:pt x="11" y="547"/>
                    </a:cubicBezTo>
                    <a:cubicBezTo>
                      <a:pt x="5" y="547"/>
                      <a:pt x="0" y="542"/>
                      <a:pt x="0" y="53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8" y="0"/>
                      <a:pt x="163" y="5"/>
                      <a:pt x="163" y="11"/>
                    </a:cubicBezTo>
                    <a:cubicBezTo>
                      <a:pt x="163" y="578"/>
                      <a:pt x="163" y="578"/>
                      <a:pt x="163" y="578"/>
                    </a:cubicBezTo>
                    <a:cubicBezTo>
                      <a:pt x="163" y="584"/>
                      <a:pt x="158" y="589"/>
                      <a:pt x="152" y="5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3776663" y="3473451"/>
                <a:ext cx="714375" cy="512763"/>
              </a:xfrm>
              <a:custGeom>
                <a:avLst/>
                <a:gdLst>
                  <a:gd name="T0" fmla="*/ 622 w 634"/>
                  <a:gd name="T1" fmla="*/ 455 h 455"/>
                  <a:gd name="T2" fmla="*/ 449 w 634"/>
                  <a:gd name="T3" fmla="*/ 455 h 455"/>
                  <a:gd name="T4" fmla="*/ 438 w 634"/>
                  <a:gd name="T5" fmla="*/ 444 h 455"/>
                  <a:gd name="T6" fmla="*/ 438 w 634"/>
                  <a:gd name="T7" fmla="*/ 110 h 455"/>
                  <a:gd name="T8" fmla="*/ 319 w 634"/>
                  <a:gd name="T9" fmla="*/ 33 h 455"/>
                  <a:gd name="T10" fmla="*/ 319 w 634"/>
                  <a:gd name="T11" fmla="*/ 444 h 455"/>
                  <a:gd name="T12" fmla="*/ 308 w 634"/>
                  <a:gd name="T13" fmla="*/ 455 h 455"/>
                  <a:gd name="T14" fmla="*/ 12 w 634"/>
                  <a:gd name="T15" fmla="*/ 455 h 455"/>
                  <a:gd name="T16" fmla="*/ 0 w 634"/>
                  <a:gd name="T17" fmla="*/ 444 h 455"/>
                  <a:gd name="T18" fmla="*/ 12 w 634"/>
                  <a:gd name="T19" fmla="*/ 433 h 455"/>
                  <a:gd name="T20" fmla="*/ 297 w 634"/>
                  <a:gd name="T21" fmla="*/ 433 h 455"/>
                  <a:gd name="T22" fmla="*/ 297 w 634"/>
                  <a:gd name="T23" fmla="*/ 12 h 455"/>
                  <a:gd name="T24" fmla="*/ 303 w 634"/>
                  <a:gd name="T25" fmla="*/ 2 h 455"/>
                  <a:gd name="T26" fmla="*/ 314 w 634"/>
                  <a:gd name="T27" fmla="*/ 2 h 455"/>
                  <a:gd name="T28" fmla="*/ 455 w 634"/>
                  <a:gd name="T29" fmla="*/ 94 h 455"/>
                  <a:gd name="T30" fmla="*/ 460 w 634"/>
                  <a:gd name="T31" fmla="*/ 104 h 455"/>
                  <a:gd name="T32" fmla="*/ 460 w 634"/>
                  <a:gd name="T33" fmla="*/ 433 h 455"/>
                  <a:gd name="T34" fmla="*/ 622 w 634"/>
                  <a:gd name="T35" fmla="*/ 433 h 455"/>
                  <a:gd name="T36" fmla="*/ 634 w 634"/>
                  <a:gd name="T37" fmla="*/ 444 h 455"/>
                  <a:gd name="T38" fmla="*/ 622 w 634"/>
                  <a:gd name="T3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4" h="455">
                    <a:moveTo>
                      <a:pt x="622" y="455"/>
                    </a:moveTo>
                    <a:cubicBezTo>
                      <a:pt x="449" y="455"/>
                      <a:pt x="449" y="455"/>
                      <a:pt x="449" y="455"/>
                    </a:cubicBezTo>
                    <a:cubicBezTo>
                      <a:pt x="443" y="455"/>
                      <a:pt x="438" y="450"/>
                      <a:pt x="438" y="444"/>
                    </a:cubicBezTo>
                    <a:cubicBezTo>
                      <a:pt x="438" y="110"/>
                      <a:pt x="438" y="110"/>
                      <a:pt x="438" y="110"/>
                    </a:cubicBezTo>
                    <a:cubicBezTo>
                      <a:pt x="319" y="33"/>
                      <a:pt x="319" y="33"/>
                      <a:pt x="319" y="33"/>
                    </a:cubicBezTo>
                    <a:cubicBezTo>
                      <a:pt x="319" y="444"/>
                      <a:pt x="319" y="444"/>
                      <a:pt x="319" y="444"/>
                    </a:cubicBezTo>
                    <a:cubicBezTo>
                      <a:pt x="319" y="450"/>
                      <a:pt x="314" y="455"/>
                      <a:pt x="308" y="455"/>
                    </a:cubicBezTo>
                    <a:cubicBezTo>
                      <a:pt x="12" y="455"/>
                      <a:pt x="12" y="455"/>
                      <a:pt x="12" y="455"/>
                    </a:cubicBezTo>
                    <a:cubicBezTo>
                      <a:pt x="5" y="455"/>
                      <a:pt x="0" y="450"/>
                      <a:pt x="0" y="444"/>
                    </a:cubicBezTo>
                    <a:cubicBezTo>
                      <a:pt x="0" y="438"/>
                      <a:pt x="5" y="433"/>
                      <a:pt x="12" y="433"/>
                    </a:cubicBezTo>
                    <a:cubicBezTo>
                      <a:pt x="297" y="433"/>
                      <a:pt x="297" y="433"/>
                      <a:pt x="297" y="433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7" y="8"/>
                      <a:pt x="299" y="4"/>
                      <a:pt x="303" y="2"/>
                    </a:cubicBezTo>
                    <a:cubicBezTo>
                      <a:pt x="307" y="0"/>
                      <a:pt x="311" y="0"/>
                      <a:pt x="314" y="2"/>
                    </a:cubicBezTo>
                    <a:cubicBezTo>
                      <a:pt x="455" y="94"/>
                      <a:pt x="455" y="94"/>
                      <a:pt x="455" y="94"/>
                    </a:cubicBezTo>
                    <a:cubicBezTo>
                      <a:pt x="458" y="96"/>
                      <a:pt x="460" y="100"/>
                      <a:pt x="460" y="104"/>
                    </a:cubicBezTo>
                    <a:cubicBezTo>
                      <a:pt x="460" y="433"/>
                      <a:pt x="460" y="433"/>
                      <a:pt x="460" y="433"/>
                    </a:cubicBezTo>
                    <a:cubicBezTo>
                      <a:pt x="622" y="433"/>
                      <a:pt x="622" y="433"/>
                      <a:pt x="622" y="433"/>
                    </a:cubicBezTo>
                    <a:cubicBezTo>
                      <a:pt x="629" y="433"/>
                      <a:pt x="634" y="438"/>
                      <a:pt x="634" y="444"/>
                    </a:cubicBezTo>
                    <a:cubicBezTo>
                      <a:pt x="634" y="450"/>
                      <a:pt x="629" y="455"/>
                      <a:pt x="622" y="4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4322763" y="38989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4322763" y="38354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2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2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6"/>
                      <a:pt x="150" y="12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4322763" y="37734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322763" y="37099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4322763" y="3646488"/>
                <a:ext cx="168275" cy="26988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4" name="Rectangle 250"/>
              <p:cNvSpPr>
                <a:spLocks noChangeArrowheads="1"/>
              </p:cNvSpPr>
              <p:nvPr/>
            </p:nvSpPr>
            <p:spPr bwMode="auto">
              <a:xfrm>
                <a:off x="3783013" y="37655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5" name="Rectangle 251"/>
              <p:cNvSpPr>
                <a:spLocks noChangeArrowheads="1"/>
              </p:cNvSpPr>
              <p:nvPr/>
            </p:nvSpPr>
            <p:spPr bwMode="auto">
              <a:xfrm>
                <a:off x="3783013" y="38290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6" name="Rectangle 252"/>
              <p:cNvSpPr>
                <a:spLocks noChangeArrowheads="1"/>
              </p:cNvSpPr>
              <p:nvPr/>
            </p:nvSpPr>
            <p:spPr bwMode="auto">
              <a:xfrm>
                <a:off x="3783013" y="3894138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4167188" y="3440113"/>
                <a:ext cx="95250" cy="133350"/>
              </a:xfrm>
              <a:custGeom>
                <a:avLst/>
                <a:gdLst>
                  <a:gd name="T0" fmla="*/ 74 w 85"/>
                  <a:gd name="T1" fmla="*/ 119 h 119"/>
                  <a:gd name="T2" fmla="*/ 63 w 85"/>
                  <a:gd name="T3" fmla="*/ 108 h 119"/>
                  <a:gd name="T4" fmla="*/ 63 w 85"/>
                  <a:gd name="T5" fmla="*/ 38 h 119"/>
                  <a:gd name="T6" fmla="*/ 20 w 85"/>
                  <a:gd name="T7" fmla="*/ 78 h 119"/>
                  <a:gd name="T8" fmla="*/ 4 w 85"/>
                  <a:gd name="T9" fmla="*/ 77 h 119"/>
                  <a:gd name="T10" fmla="*/ 5 w 85"/>
                  <a:gd name="T11" fmla="*/ 61 h 119"/>
                  <a:gd name="T12" fmla="*/ 66 w 85"/>
                  <a:gd name="T13" fmla="*/ 4 h 119"/>
                  <a:gd name="T14" fmla="*/ 79 w 85"/>
                  <a:gd name="T15" fmla="*/ 2 h 119"/>
                  <a:gd name="T16" fmla="*/ 85 w 85"/>
                  <a:gd name="T17" fmla="*/ 12 h 119"/>
                  <a:gd name="T18" fmla="*/ 85 w 85"/>
                  <a:gd name="T19" fmla="*/ 108 h 119"/>
                  <a:gd name="T20" fmla="*/ 74 w 85"/>
                  <a:gd name="T2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19">
                    <a:moveTo>
                      <a:pt x="74" y="119"/>
                    </a:moveTo>
                    <a:cubicBezTo>
                      <a:pt x="68" y="119"/>
                      <a:pt x="63" y="114"/>
                      <a:pt x="63" y="10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5" y="82"/>
                      <a:pt x="8" y="82"/>
                      <a:pt x="4" y="77"/>
                    </a:cubicBezTo>
                    <a:cubicBezTo>
                      <a:pt x="0" y="73"/>
                      <a:pt x="0" y="65"/>
                      <a:pt x="5" y="6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0" y="1"/>
                      <a:pt x="74" y="0"/>
                      <a:pt x="79" y="2"/>
                    </a:cubicBezTo>
                    <a:cubicBezTo>
                      <a:pt x="83" y="4"/>
                      <a:pt x="85" y="8"/>
                      <a:pt x="85" y="12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5" y="114"/>
                      <a:pt x="80" y="119"/>
                      <a:pt x="74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4167188" y="3576638"/>
                <a:ext cx="25400" cy="320675"/>
              </a:xfrm>
              <a:custGeom>
                <a:avLst/>
                <a:gdLst>
                  <a:gd name="T0" fmla="*/ 11 w 22"/>
                  <a:gd name="T1" fmla="*/ 285 h 285"/>
                  <a:gd name="T2" fmla="*/ 0 w 22"/>
                  <a:gd name="T3" fmla="*/ 274 h 285"/>
                  <a:gd name="T4" fmla="*/ 0 w 22"/>
                  <a:gd name="T5" fmla="*/ 12 h 285"/>
                  <a:gd name="T6" fmla="*/ 11 w 22"/>
                  <a:gd name="T7" fmla="*/ 0 h 285"/>
                  <a:gd name="T8" fmla="*/ 22 w 22"/>
                  <a:gd name="T9" fmla="*/ 12 h 285"/>
                  <a:gd name="T10" fmla="*/ 22 w 22"/>
                  <a:gd name="T11" fmla="*/ 274 h 285"/>
                  <a:gd name="T12" fmla="*/ 11 w 22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5">
                    <a:moveTo>
                      <a:pt x="11" y="285"/>
                    </a:moveTo>
                    <a:cubicBezTo>
                      <a:pt x="5" y="285"/>
                      <a:pt x="0" y="280"/>
                      <a:pt x="0" y="27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ubicBezTo>
                      <a:pt x="22" y="274"/>
                      <a:pt x="22" y="274"/>
                      <a:pt x="22" y="274"/>
                    </a:cubicBezTo>
                    <a:cubicBezTo>
                      <a:pt x="22" y="280"/>
                      <a:pt x="17" y="285"/>
                      <a:pt x="11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grpSp>
          <p:nvGrpSpPr>
            <p:cNvPr id="34" name="Group 24"/>
            <p:cNvGrpSpPr/>
            <p:nvPr/>
          </p:nvGrpSpPr>
          <p:grpSpPr>
            <a:xfrm flipH="1">
              <a:off x="4912309" y="1302033"/>
              <a:ext cx="366080" cy="212286"/>
              <a:chOff x="4185684" y="4521281"/>
              <a:chExt cx="427773" cy="248061"/>
            </a:xfrm>
          </p:grpSpPr>
          <p:grpSp>
            <p:nvGrpSpPr>
              <p:cNvPr id="35" name="Group 130"/>
              <p:cNvGrpSpPr>
                <a:grpSpLocks noChangeAspect="1"/>
              </p:cNvGrpSpPr>
              <p:nvPr/>
            </p:nvGrpSpPr>
            <p:grpSpPr>
              <a:xfrm rot="5400000">
                <a:off x="4464735" y="4551606"/>
                <a:ext cx="179048" cy="118397"/>
                <a:chOff x="3263900" y="2039938"/>
                <a:chExt cx="323850" cy="161925"/>
              </a:xfrm>
              <a:solidFill>
                <a:schemeClr val="bg2"/>
              </a:solidFill>
            </p:grpSpPr>
            <p:sp>
              <p:nvSpPr>
                <p:cNvPr id="124" name="Freeform 5"/>
                <p:cNvSpPr>
                  <a:spLocks/>
                </p:cNvSpPr>
                <p:nvPr/>
              </p:nvSpPr>
              <p:spPr bwMode="auto">
                <a:xfrm>
                  <a:off x="3355975" y="2144713"/>
                  <a:ext cx="141288" cy="57150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" y="42"/>
                    </a:cxn>
                    <a:cxn ang="0">
                      <a:pos x="145" y="37"/>
                    </a:cxn>
                    <a:cxn ang="0">
                      <a:pos x="145" y="52"/>
                    </a:cxn>
                    <a:cxn ang="0">
                      <a:pos x="131" y="52"/>
                    </a:cxn>
                    <a:cxn ang="0">
                      <a:pos x="17" y="56"/>
                    </a:cxn>
                    <a:cxn ang="0">
                      <a:pos x="3" y="57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49" h="60">
                      <a:moveTo>
                        <a:pt x="0" y="49"/>
                      </a:moveTo>
                      <a:cubicBezTo>
                        <a:pt x="0" y="47"/>
                        <a:pt x="1" y="44"/>
                        <a:pt x="2" y="42"/>
                      </a:cubicBezTo>
                      <a:cubicBezTo>
                        <a:pt x="41" y="2"/>
                        <a:pt x="105" y="0"/>
                        <a:pt x="145" y="37"/>
                      </a:cubicBezTo>
                      <a:cubicBezTo>
                        <a:pt x="149" y="41"/>
                        <a:pt x="149" y="48"/>
                        <a:pt x="145" y="52"/>
                      </a:cubicBezTo>
                      <a:cubicBezTo>
                        <a:pt x="141" y="56"/>
                        <a:pt x="135" y="56"/>
                        <a:pt x="131" y="52"/>
                      </a:cubicBezTo>
                      <a:cubicBezTo>
                        <a:pt x="99" y="22"/>
                        <a:pt x="48" y="24"/>
                        <a:pt x="17" y="56"/>
                      </a:cubicBezTo>
                      <a:cubicBezTo>
                        <a:pt x="13" y="60"/>
                        <a:pt x="7" y="60"/>
                        <a:pt x="3" y="57"/>
                      </a:cubicBezTo>
                      <a:cubicBezTo>
                        <a:pt x="1" y="55"/>
                        <a:pt x="0" y="52"/>
                        <a:pt x="0" y="4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  <p:sp>
              <p:nvSpPr>
                <p:cNvPr id="125" name="Freeform 6"/>
                <p:cNvSpPr>
                  <a:spLocks/>
                </p:cNvSpPr>
                <p:nvPr/>
              </p:nvSpPr>
              <p:spPr bwMode="auto">
                <a:xfrm>
                  <a:off x="3305175" y="2093913"/>
                  <a:ext cx="239713" cy="87313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2" y="75"/>
                    </a:cxn>
                    <a:cxn ang="0">
                      <a:pos x="250" y="66"/>
                    </a:cxn>
                    <a:cxn ang="0">
                      <a:pos x="251" y="80"/>
                    </a:cxn>
                    <a:cxn ang="0">
                      <a:pos x="236" y="80"/>
                    </a:cxn>
                    <a:cxn ang="0">
                      <a:pos x="17" y="89"/>
                    </a:cxn>
                    <a:cxn ang="0">
                      <a:pos x="3" y="89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254" h="93">
                      <a:moveTo>
                        <a:pt x="0" y="82"/>
                      </a:moveTo>
                      <a:cubicBezTo>
                        <a:pt x="0" y="79"/>
                        <a:pt x="0" y="77"/>
                        <a:pt x="2" y="75"/>
                      </a:cubicBezTo>
                      <a:cubicBezTo>
                        <a:pt x="70" y="4"/>
                        <a:pt x="181" y="0"/>
                        <a:pt x="250" y="66"/>
                      </a:cubicBezTo>
                      <a:cubicBezTo>
                        <a:pt x="254" y="70"/>
                        <a:pt x="254" y="76"/>
                        <a:pt x="251" y="80"/>
                      </a:cubicBezTo>
                      <a:cubicBezTo>
                        <a:pt x="247" y="84"/>
                        <a:pt x="240" y="84"/>
                        <a:pt x="236" y="80"/>
                      </a:cubicBezTo>
                      <a:cubicBezTo>
                        <a:pt x="175" y="22"/>
                        <a:pt x="77" y="26"/>
                        <a:pt x="17" y="89"/>
                      </a:cubicBezTo>
                      <a:cubicBezTo>
                        <a:pt x="13" y="93"/>
                        <a:pt x="7" y="93"/>
                        <a:pt x="3" y="89"/>
                      </a:cubicBezTo>
                      <a:cubicBezTo>
                        <a:pt x="1" y="87"/>
                        <a:pt x="0" y="84"/>
                        <a:pt x="0" y="8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7"/>
                <p:cNvSpPr>
                  <a:spLocks/>
                </p:cNvSpPr>
                <p:nvPr/>
              </p:nvSpPr>
              <p:spPr bwMode="auto">
                <a:xfrm>
                  <a:off x="3263900" y="2039938"/>
                  <a:ext cx="323850" cy="112713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3" y="102"/>
                    </a:cxn>
                    <a:cxn ang="0">
                      <a:pos x="340" y="90"/>
                    </a:cxn>
                    <a:cxn ang="0">
                      <a:pos x="340" y="104"/>
                    </a:cxn>
                    <a:cxn ang="0">
                      <a:pos x="326" y="104"/>
                    </a:cxn>
                    <a:cxn ang="0">
                      <a:pos x="17" y="116"/>
                    </a:cxn>
                    <a:cxn ang="0">
                      <a:pos x="3" y="116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344" h="120">
                      <a:moveTo>
                        <a:pt x="0" y="109"/>
                      </a:moveTo>
                      <a:cubicBezTo>
                        <a:pt x="0" y="106"/>
                        <a:pt x="1" y="104"/>
                        <a:pt x="3" y="102"/>
                      </a:cubicBezTo>
                      <a:cubicBezTo>
                        <a:pt x="95" y="5"/>
                        <a:pt x="246" y="0"/>
                        <a:pt x="340" y="90"/>
                      </a:cubicBezTo>
                      <a:cubicBezTo>
                        <a:pt x="344" y="93"/>
                        <a:pt x="344" y="100"/>
                        <a:pt x="340" y="104"/>
                      </a:cubicBezTo>
                      <a:cubicBezTo>
                        <a:pt x="336" y="108"/>
                        <a:pt x="330" y="108"/>
                        <a:pt x="326" y="104"/>
                      </a:cubicBezTo>
                      <a:cubicBezTo>
                        <a:pt x="240" y="22"/>
                        <a:pt x="102" y="27"/>
                        <a:pt x="17" y="116"/>
                      </a:cubicBezTo>
                      <a:cubicBezTo>
                        <a:pt x="13" y="120"/>
                        <a:pt x="7" y="120"/>
                        <a:pt x="3" y="116"/>
                      </a:cubicBezTo>
                      <a:cubicBezTo>
                        <a:pt x="1" y="114"/>
                        <a:pt x="0" y="111"/>
                        <a:pt x="0" y="10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6" name="Group 76"/>
              <p:cNvGrpSpPr/>
              <p:nvPr/>
            </p:nvGrpSpPr>
            <p:grpSpPr>
              <a:xfrm>
                <a:off x="4185684" y="4558800"/>
                <a:ext cx="259848" cy="210542"/>
                <a:chOff x="4185684" y="4558800"/>
                <a:chExt cx="259848" cy="210542"/>
              </a:xfrm>
            </p:grpSpPr>
            <p:grpSp>
              <p:nvGrpSpPr>
                <p:cNvPr id="37" name="Group 70"/>
                <p:cNvGrpSpPr/>
                <p:nvPr/>
              </p:nvGrpSpPr>
              <p:grpSpPr>
                <a:xfrm>
                  <a:off x="4185684" y="4647641"/>
                  <a:ext cx="259848" cy="121701"/>
                  <a:chOff x="2746489" y="3183954"/>
                  <a:chExt cx="259848" cy="121701"/>
                </a:xfrm>
              </p:grpSpPr>
              <p:sp>
                <p:nvSpPr>
                  <p:cNvPr id="121" name="Rounded Rectangle 120"/>
                  <p:cNvSpPr/>
                  <p:nvPr/>
                </p:nvSpPr>
                <p:spPr>
                  <a:xfrm>
                    <a:off x="2746489" y="3183954"/>
                    <a:ext cx="259848" cy="121701"/>
                  </a:xfrm>
                  <a:prstGeom prst="roundRect">
                    <a:avLst>
                      <a:gd name="adj" fmla="val 27478"/>
                    </a:avLst>
                  </a:prstGeom>
                  <a:no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200"/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2789249" y="3210267"/>
                    <a:ext cx="177617" cy="4604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200"/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2787779" y="3279341"/>
                    <a:ext cx="182744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202400" y="4560000"/>
                  <a:ext cx="18918" cy="88228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>
                  <a:off x="4412400" y="4558800"/>
                  <a:ext cx="18918" cy="88228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Oval 97"/>
            <p:cNvSpPr/>
            <p:nvPr/>
          </p:nvSpPr>
          <p:spPr>
            <a:xfrm>
              <a:off x="5431398" y="1163228"/>
              <a:ext cx="866276" cy="52959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658284" y="1261451"/>
              <a:ext cx="596842" cy="333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528729" y="1282481"/>
              <a:ext cx="136427" cy="51305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493276" y="1533167"/>
              <a:ext cx="185631" cy="104903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311991" y="1427898"/>
              <a:ext cx="305039" cy="2141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58"/>
            <p:cNvGrpSpPr/>
            <p:nvPr/>
          </p:nvGrpSpPr>
          <p:grpSpPr>
            <a:xfrm>
              <a:off x="5760724" y="1158496"/>
              <a:ext cx="811962" cy="541450"/>
              <a:chOff x="6259150" y="2525169"/>
              <a:chExt cx="662387" cy="1229053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6260205" y="2525169"/>
                <a:ext cx="661332" cy="3905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" tIns="72000" rIns="27432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800" dirty="0" smtClean="0">
                    <a:solidFill>
                      <a:srgbClr val="FFFFFF"/>
                    </a:solidFill>
                    <a:cs typeface="Nokia Pure Headline Light"/>
                  </a:rPr>
                  <a:t>Network attach</a:t>
                </a:r>
                <a:endParaRPr lang="en-US" sz="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6259150" y="2935354"/>
                <a:ext cx="661332" cy="3905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" tIns="72000" rIns="27432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800" dirty="0" smtClean="0">
                    <a:solidFill>
                      <a:srgbClr val="FFFFFF"/>
                    </a:solidFill>
                    <a:cs typeface="Nokia Pure Headline Light"/>
                  </a:rPr>
                  <a:t>Session mgmt.</a:t>
                </a:r>
                <a:endParaRPr lang="en-US" sz="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260052" y="3363698"/>
                <a:ext cx="661332" cy="3905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" tIns="72000" rIns="27432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800" dirty="0" smtClean="0">
                    <a:solidFill>
                      <a:srgbClr val="FFFFFF"/>
                    </a:solidFill>
                    <a:cs typeface="Nokia Pure Headline Light"/>
                  </a:rPr>
                  <a:t>Policy control</a:t>
                </a:r>
                <a:endParaRPr lang="en-US" sz="8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" name="Gruppieren 20"/>
            <p:cNvGrpSpPr>
              <a:grpSpLocks noChangeAspect="1"/>
            </p:cNvGrpSpPr>
            <p:nvPr/>
          </p:nvGrpSpPr>
          <p:grpSpPr>
            <a:xfrm>
              <a:off x="5364283" y="1047026"/>
              <a:ext cx="191191" cy="277198"/>
              <a:chOff x="7556760" y="1577308"/>
              <a:chExt cx="358050" cy="519115"/>
            </a:xfrm>
            <a:solidFill>
              <a:schemeClr val="tx1"/>
            </a:solidFill>
          </p:grpSpPr>
          <p:sp>
            <p:nvSpPr>
              <p:cNvPr id="139" name="Freeform 46"/>
              <p:cNvSpPr>
                <a:spLocks/>
              </p:cNvSpPr>
              <p:nvPr/>
            </p:nvSpPr>
            <p:spPr bwMode="auto">
              <a:xfrm>
                <a:off x="7659856" y="1814999"/>
                <a:ext cx="151858" cy="281424"/>
              </a:xfrm>
              <a:custGeom>
                <a:avLst/>
                <a:gdLst>
                  <a:gd name="T0" fmla="*/ 9 w 154"/>
                  <a:gd name="T1" fmla="*/ 284 h 285"/>
                  <a:gd name="T2" fmla="*/ 7 w 154"/>
                  <a:gd name="T3" fmla="*/ 284 h 285"/>
                  <a:gd name="T4" fmla="*/ 1 w 154"/>
                  <a:gd name="T5" fmla="*/ 275 h 285"/>
                  <a:gd name="T6" fmla="*/ 69 w 154"/>
                  <a:gd name="T7" fmla="*/ 6 h 285"/>
                  <a:gd name="T8" fmla="*/ 77 w 154"/>
                  <a:gd name="T9" fmla="*/ 0 h 285"/>
                  <a:gd name="T10" fmla="*/ 77 w 154"/>
                  <a:gd name="T11" fmla="*/ 0 h 285"/>
                  <a:gd name="T12" fmla="*/ 84 w 154"/>
                  <a:gd name="T13" fmla="*/ 6 h 285"/>
                  <a:gd name="T14" fmla="*/ 153 w 154"/>
                  <a:gd name="T15" fmla="*/ 275 h 285"/>
                  <a:gd name="T16" fmla="*/ 147 w 154"/>
                  <a:gd name="T17" fmla="*/ 284 h 285"/>
                  <a:gd name="T18" fmla="*/ 138 w 154"/>
                  <a:gd name="T19" fmla="*/ 278 h 285"/>
                  <a:gd name="T20" fmla="*/ 77 w 154"/>
                  <a:gd name="T21" fmla="*/ 39 h 285"/>
                  <a:gd name="T22" fmla="*/ 16 w 154"/>
                  <a:gd name="T23" fmla="*/ 278 h 285"/>
                  <a:gd name="T24" fmla="*/ 9 w 154"/>
                  <a:gd name="T25" fmla="*/ 28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285">
                    <a:moveTo>
                      <a:pt x="9" y="284"/>
                    </a:moveTo>
                    <a:cubicBezTo>
                      <a:pt x="8" y="284"/>
                      <a:pt x="8" y="284"/>
                      <a:pt x="7" y="284"/>
                    </a:cubicBezTo>
                    <a:cubicBezTo>
                      <a:pt x="3" y="283"/>
                      <a:pt x="0" y="279"/>
                      <a:pt x="1" y="275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0" y="2"/>
                      <a:pt x="73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4" y="6"/>
                    </a:cubicBezTo>
                    <a:cubicBezTo>
                      <a:pt x="153" y="275"/>
                      <a:pt x="153" y="275"/>
                      <a:pt x="153" y="275"/>
                    </a:cubicBezTo>
                    <a:cubicBezTo>
                      <a:pt x="154" y="279"/>
                      <a:pt x="151" y="283"/>
                      <a:pt x="147" y="284"/>
                    </a:cubicBezTo>
                    <a:cubicBezTo>
                      <a:pt x="143" y="285"/>
                      <a:pt x="139" y="283"/>
                      <a:pt x="138" y="278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16" y="278"/>
                      <a:pt x="16" y="278"/>
                      <a:pt x="16" y="278"/>
                    </a:cubicBezTo>
                    <a:cubicBezTo>
                      <a:pt x="15" y="282"/>
                      <a:pt x="12" y="284"/>
                      <a:pt x="9" y="28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140" name="Freeform 47"/>
              <p:cNvSpPr>
                <a:spLocks/>
              </p:cNvSpPr>
              <p:nvPr/>
            </p:nvSpPr>
            <p:spPr bwMode="auto">
              <a:xfrm>
                <a:off x="7556760" y="1577308"/>
                <a:ext cx="358050" cy="324509"/>
              </a:xfrm>
              <a:custGeom>
                <a:avLst/>
                <a:gdLst/>
                <a:ahLst/>
                <a:cxnLst/>
                <a:rect l="l" t="t" r="r" b="b"/>
                <a:pathLst>
                  <a:path w="358050" h="324510">
                    <a:moveTo>
                      <a:pt x="331709" y="236341"/>
                    </a:moveTo>
                    <a:lnTo>
                      <a:pt x="346056" y="240185"/>
                    </a:lnTo>
                    <a:cubicBezTo>
                      <a:pt x="335348" y="273279"/>
                      <a:pt x="314263" y="302438"/>
                      <a:pt x="285847" y="323479"/>
                    </a:cubicBezTo>
                    <a:cubicBezTo>
                      <a:pt x="281890" y="325461"/>
                      <a:pt x="277934" y="324470"/>
                      <a:pt x="274967" y="321497"/>
                    </a:cubicBezTo>
                    <a:cubicBezTo>
                      <a:pt x="272989" y="318525"/>
                      <a:pt x="272989" y="313570"/>
                      <a:pt x="276945" y="310598"/>
                    </a:cubicBezTo>
                    <a:cubicBezTo>
                      <a:pt x="302547" y="291666"/>
                      <a:pt x="321762" y="265961"/>
                      <a:pt x="331709" y="236341"/>
                    </a:cubicBezTo>
                    <a:close/>
                    <a:moveTo>
                      <a:pt x="25141" y="233061"/>
                    </a:moveTo>
                    <a:cubicBezTo>
                      <a:pt x="34856" y="264022"/>
                      <a:pt x="54543" y="290956"/>
                      <a:pt x="81105" y="310598"/>
                    </a:cubicBezTo>
                    <a:cubicBezTo>
                      <a:pt x="85062" y="313570"/>
                      <a:pt x="85062" y="318525"/>
                      <a:pt x="83084" y="321497"/>
                    </a:cubicBezTo>
                    <a:cubicBezTo>
                      <a:pt x="81105" y="323479"/>
                      <a:pt x="79127" y="324470"/>
                      <a:pt x="77149" y="324470"/>
                    </a:cubicBezTo>
                    <a:cubicBezTo>
                      <a:pt x="75171" y="324470"/>
                      <a:pt x="73193" y="324470"/>
                      <a:pt x="72204" y="323479"/>
                    </a:cubicBezTo>
                    <a:cubicBezTo>
                      <a:pt x="42831" y="301729"/>
                      <a:pt x="21290" y="271306"/>
                      <a:pt x="10808" y="236902"/>
                    </a:cubicBezTo>
                    <a:close/>
                    <a:moveTo>
                      <a:pt x="263943" y="218184"/>
                    </a:moveTo>
                    <a:lnTo>
                      <a:pt x="278852" y="222179"/>
                    </a:lnTo>
                    <a:cubicBezTo>
                      <a:pt x="272888" y="239157"/>
                      <a:pt x="261620" y="253807"/>
                      <a:pt x="246633" y="265381"/>
                    </a:cubicBezTo>
                    <a:cubicBezTo>
                      <a:pt x="239673" y="267355"/>
                      <a:pt x="237684" y="266368"/>
                      <a:pt x="236690" y="264394"/>
                    </a:cubicBezTo>
                    <a:cubicBezTo>
                      <a:pt x="233707" y="260445"/>
                      <a:pt x="234702" y="256496"/>
                      <a:pt x="237684" y="253535"/>
                    </a:cubicBezTo>
                    <a:cubicBezTo>
                      <a:pt x="249391" y="244026"/>
                      <a:pt x="258534" y="231971"/>
                      <a:pt x="263943" y="218184"/>
                    </a:cubicBezTo>
                    <a:close/>
                    <a:moveTo>
                      <a:pt x="93338" y="214789"/>
                    </a:moveTo>
                    <a:cubicBezTo>
                      <a:pt x="98106" y="230077"/>
                      <a:pt x="107746" y="243284"/>
                      <a:pt x="120365" y="253535"/>
                    </a:cubicBezTo>
                    <a:cubicBezTo>
                      <a:pt x="123348" y="256496"/>
                      <a:pt x="124342" y="260445"/>
                      <a:pt x="121359" y="264394"/>
                    </a:cubicBezTo>
                    <a:cubicBezTo>
                      <a:pt x="119371" y="267355"/>
                      <a:pt x="114400" y="268342"/>
                      <a:pt x="110423" y="265381"/>
                    </a:cubicBezTo>
                    <a:cubicBezTo>
                      <a:pt x="95059" y="253060"/>
                      <a:pt x="83559" y="237253"/>
                      <a:pt x="78327" y="218811"/>
                    </a:cubicBezTo>
                    <a:close/>
                    <a:moveTo>
                      <a:pt x="179024" y="164145"/>
                    </a:moveTo>
                    <a:cubicBezTo>
                      <a:pt x="168774" y="164145"/>
                      <a:pt x="160465" y="171954"/>
                      <a:pt x="160465" y="181586"/>
                    </a:cubicBezTo>
                    <a:cubicBezTo>
                      <a:pt x="160465" y="191218"/>
                      <a:pt x="168774" y="199027"/>
                      <a:pt x="179024" y="199027"/>
                    </a:cubicBezTo>
                    <a:cubicBezTo>
                      <a:pt x="189274" y="199027"/>
                      <a:pt x="197583" y="191218"/>
                      <a:pt x="197583" y="181586"/>
                    </a:cubicBezTo>
                    <a:cubicBezTo>
                      <a:pt x="197583" y="171954"/>
                      <a:pt x="189274" y="164145"/>
                      <a:pt x="179024" y="164145"/>
                    </a:cubicBezTo>
                    <a:close/>
                    <a:moveTo>
                      <a:pt x="179024" y="146704"/>
                    </a:moveTo>
                    <a:cubicBezTo>
                      <a:pt x="198906" y="146704"/>
                      <a:pt x="215024" y="162321"/>
                      <a:pt x="215024" y="181586"/>
                    </a:cubicBezTo>
                    <a:cubicBezTo>
                      <a:pt x="215024" y="200851"/>
                      <a:pt x="198906" y="216468"/>
                      <a:pt x="179024" y="216468"/>
                    </a:cubicBezTo>
                    <a:cubicBezTo>
                      <a:pt x="159142" y="216468"/>
                      <a:pt x="143024" y="200851"/>
                      <a:pt x="143024" y="181586"/>
                    </a:cubicBezTo>
                    <a:cubicBezTo>
                      <a:pt x="143024" y="162321"/>
                      <a:pt x="159142" y="146704"/>
                      <a:pt x="179024" y="146704"/>
                    </a:cubicBezTo>
                    <a:close/>
                    <a:moveTo>
                      <a:pt x="96172" y="112003"/>
                    </a:moveTo>
                    <a:lnTo>
                      <a:pt x="107291" y="123122"/>
                    </a:lnTo>
                    <a:cubicBezTo>
                      <a:pt x="93292" y="138157"/>
                      <a:pt x="85567" y="158409"/>
                      <a:pt x="85567" y="180487"/>
                    </a:cubicBezTo>
                    <a:lnTo>
                      <a:pt x="90950" y="204248"/>
                    </a:lnTo>
                    <a:lnTo>
                      <a:pt x="75942" y="208269"/>
                    </a:lnTo>
                    <a:cubicBezTo>
                      <a:pt x="70931" y="199834"/>
                      <a:pt x="69659" y="190287"/>
                      <a:pt x="69659" y="180487"/>
                    </a:cubicBezTo>
                    <a:cubicBezTo>
                      <a:pt x="69659" y="154282"/>
                      <a:pt x="79196" y="130009"/>
                      <a:pt x="96172" y="112003"/>
                    </a:cubicBezTo>
                    <a:close/>
                    <a:moveTo>
                      <a:pt x="259510" y="107897"/>
                    </a:moveTo>
                    <a:cubicBezTo>
                      <a:pt x="277587" y="126894"/>
                      <a:pt x="288390" y="152596"/>
                      <a:pt x="288390" y="180487"/>
                    </a:cubicBezTo>
                    <a:lnTo>
                      <a:pt x="281262" y="211644"/>
                    </a:lnTo>
                    <a:lnTo>
                      <a:pt x="266331" y="207643"/>
                    </a:lnTo>
                    <a:cubicBezTo>
                      <a:pt x="271041" y="199389"/>
                      <a:pt x="272483" y="190048"/>
                      <a:pt x="272483" y="180487"/>
                    </a:cubicBezTo>
                    <a:cubicBezTo>
                      <a:pt x="272483" y="156691"/>
                      <a:pt x="263509" y="135017"/>
                      <a:pt x="248379" y="119027"/>
                    </a:cubicBezTo>
                    <a:close/>
                    <a:moveTo>
                      <a:pt x="184425" y="72995"/>
                    </a:moveTo>
                    <a:cubicBezTo>
                      <a:pt x="210426" y="73840"/>
                      <a:pt x="233964" y="83939"/>
                      <a:pt x="251196" y="100937"/>
                    </a:cubicBezTo>
                    <a:lnTo>
                      <a:pt x="240156" y="111977"/>
                    </a:lnTo>
                    <a:cubicBezTo>
                      <a:pt x="225718" y="97865"/>
                      <a:pt x="206074" y="89598"/>
                      <a:pt x="184425" y="88776"/>
                    </a:cubicBezTo>
                    <a:close/>
                    <a:moveTo>
                      <a:pt x="173625" y="72981"/>
                    </a:moveTo>
                    <a:lnTo>
                      <a:pt x="173625" y="88764"/>
                    </a:lnTo>
                    <a:cubicBezTo>
                      <a:pt x="150248" y="89177"/>
                      <a:pt x="129249" y="98965"/>
                      <a:pt x="113733" y="114291"/>
                    </a:cubicBezTo>
                    <a:lnTo>
                      <a:pt x="102690" y="103248"/>
                    </a:lnTo>
                    <a:cubicBezTo>
                      <a:pt x="121011" y="85049"/>
                      <a:pt x="145898" y="73393"/>
                      <a:pt x="173625" y="72981"/>
                    </a:cubicBezTo>
                    <a:close/>
                    <a:moveTo>
                      <a:pt x="45631" y="61461"/>
                    </a:moveTo>
                    <a:lnTo>
                      <a:pt x="56582" y="72412"/>
                    </a:lnTo>
                    <a:cubicBezTo>
                      <a:pt x="30239" y="100129"/>
                      <a:pt x="14837" y="137720"/>
                      <a:pt x="14837" y="178808"/>
                    </a:cubicBezTo>
                    <a:cubicBezTo>
                      <a:pt x="14837" y="193994"/>
                      <a:pt x="16904" y="208849"/>
                      <a:pt x="21414" y="222879"/>
                    </a:cubicBezTo>
                    <a:lnTo>
                      <a:pt x="7125" y="226708"/>
                    </a:lnTo>
                    <a:cubicBezTo>
                      <a:pt x="2235" y="211323"/>
                      <a:pt x="0" y="195148"/>
                      <a:pt x="0" y="178808"/>
                    </a:cubicBezTo>
                    <a:cubicBezTo>
                      <a:pt x="0" y="133434"/>
                      <a:pt x="16799" y="92008"/>
                      <a:pt x="45631" y="61461"/>
                    </a:cubicBezTo>
                    <a:close/>
                    <a:moveTo>
                      <a:pt x="309849" y="57556"/>
                    </a:moveTo>
                    <a:cubicBezTo>
                      <a:pt x="339988" y="88953"/>
                      <a:pt x="358050" y="131758"/>
                      <a:pt x="358050" y="178808"/>
                    </a:cubicBezTo>
                    <a:cubicBezTo>
                      <a:pt x="358050" y="196330"/>
                      <a:pt x="355480" y="213661"/>
                      <a:pt x="349739" y="229991"/>
                    </a:cubicBezTo>
                    <a:lnTo>
                      <a:pt x="335436" y="226158"/>
                    </a:lnTo>
                    <a:cubicBezTo>
                      <a:pt x="340805" y="211201"/>
                      <a:pt x="343214" y="195198"/>
                      <a:pt x="343214" y="178808"/>
                    </a:cubicBezTo>
                    <a:cubicBezTo>
                      <a:pt x="343214" y="136054"/>
                      <a:pt x="326537" y="97086"/>
                      <a:pt x="298883" y="68523"/>
                    </a:cubicBezTo>
                    <a:close/>
                    <a:moveTo>
                      <a:pt x="184425" y="0"/>
                    </a:moveTo>
                    <a:cubicBezTo>
                      <a:pt x="230328" y="1143"/>
                      <a:pt x="271878" y="19678"/>
                      <a:pt x="302045" y="50087"/>
                    </a:cubicBezTo>
                    <a:lnTo>
                      <a:pt x="290931" y="61201"/>
                    </a:lnTo>
                    <a:cubicBezTo>
                      <a:pt x="263449" y="33835"/>
                      <a:pt x="225759" y="17287"/>
                      <a:pt x="184425" y="16401"/>
                    </a:cubicBezTo>
                    <a:close/>
                    <a:moveTo>
                      <a:pt x="173625" y="0"/>
                    </a:moveTo>
                    <a:lnTo>
                      <a:pt x="173625" y="16401"/>
                    </a:lnTo>
                    <a:cubicBezTo>
                      <a:pt x="130651" y="17322"/>
                      <a:pt x="91616" y="35173"/>
                      <a:pt x="63297" y="63854"/>
                    </a:cubicBezTo>
                    <a:lnTo>
                      <a:pt x="52195" y="52751"/>
                    </a:lnTo>
                    <a:cubicBezTo>
                      <a:pt x="83200" y="21029"/>
                      <a:pt x="126077" y="1184"/>
                      <a:pt x="17362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141" name="Freeform 49"/>
              <p:cNvSpPr>
                <a:spLocks/>
              </p:cNvSpPr>
              <p:nvPr/>
            </p:nvSpPr>
            <p:spPr bwMode="auto">
              <a:xfrm>
                <a:off x="7693293" y="1905556"/>
                <a:ext cx="72446" cy="75232"/>
              </a:xfrm>
              <a:custGeom>
                <a:avLst/>
                <a:gdLst>
                  <a:gd name="T0" fmla="*/ 8 w 73"/>
                  <a:gd name="T1" fmla="*/ 76 h 76"/>
                  <a:gd name="T2" fmla="*/ 3 w 73"/>
                  <a:gd name="T3" fmla="*/ 74 h 76"/>
                  <a:gd name="T4" fmla="*/ 3 w 73"/>
                  <a:gd name="T5" fmla="*/ 63 h 76"/>
                  <a:gd name="T6" fmla="*/ 59 w 73"/>
                  <a:gd name="T7" fmla="*/ 3 h 76"/>
                  <a:gd name="T8" fmla="*/ 70 w 73"/>
                  <a:gd name="T9" fmla="*/ 3 h 76"/>
                  <a:gd name="T10" fmla="*/ 70 w 73"/>
                  <a:gd name="T11" fmla="*/ 14 h 76"/>
                  <a:gd name="T12" fmla="*/ 14 w 73"/>
                  <a:gd name="T13" fmla="*/ 74 h 76"/>
                  <a:gd name="T14" fmla="*/ 8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8" y="76"/>
                    </a:moveTo>
                    <a:cubicBezTo>
                      <a:pt x="7" y="76"/>
                      <a:pt x="5" y="75"/>
                      <a:pt x="3" y="74"/>
                    </a:cubicBezTo>
                    <a:cubicBezTo>
                      <a:pt x="0" y="71"/>
                      <a:pt x="0" y="66"/>
                      <a:pt x="3" y="6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2" y="0"/>
                      <a:pt x="67" y="0"/>
                      <a:pt x="70" y="3"/>
                    </a:cubicBezTo>
                    <a:cubicBezTo>
                      <a:pt x="73" y="6"/>
                      <a:pt x="73" y="11"/>
                      <a:pt x="70" y="1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5"/>
                      <a:pt x="11" y="76"/>
                      <a:pt x="8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142" name="Freeform 50"/>
              <p:cNvSpPr>
                <a:spLocks/>
              </p:cNvSpPr>
              <p:nvPr/>
            </p:nvSpPr>
            <p:spPr bwMode="auto">
              <a:xfrm>
                <a:off x="7661250" y="1962677"/>
                <a:ext cx="119814" cy="133746"/>
              </a:xfrm>
              <a:custGeom>
                <a:avLst/>
                <a:gdLst>
                  <a:gd name="T0" fmla="*/ 8 w 121"/>
                  <a:gd name="T1" fmla="*/ 135 h 135"/>
                  <a:gd name="T2" fmla="*/ 3 w 121"/>
                  <a:gd name="T3" fmla="*/ 133 h 135"/>
                  <a:gd name="T4" fmla="*/ 3 w 121"/>
                  <a:gd name="T5" fmla="*/ 123 h 135"/>
                  <a:gd name="T6" fmla="*/ 107 w 121"/>
                  <a:gd name="T7" fmla="*/ 3 h 135"/>
                  <a:gd name="T8" fmla="*/ 118 w 121"/>
                  <a:gd name="T9" fmla="*/ 2 h 135"/>
                  <a:gd name="T10" fmla="*/ 119 w 121"/>
                  <a:gd name="T11" fmla="*/ 13 h 135"/>
                  <a:gd name="T12" fmla="*/ 14 w 121"/>
                  <a:gd name="T13" fmla="*/ 133 h 135"/>
                  <a:gd name="T14" fmla="*/ 8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8" y="135"/>
                    </a:moveTo>
                    <a:cubicBezTo>
                      <a:pt x="7" y="135"/>
                      <a:pt x="5" y="135"/>
                      <a:pt x="3" y="133"/>
                    </a:cubicBezTo>
                    <a:cubicBezTo>
                      <a:pt x="0" y="131"/>
                      <a:pt x="0" y="126"/>
                      <a:pt x="3" y="12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10" y="0"/>
                      <a:pt x="115" y="0"/>
                      <a:pt x="118" y="2"/>
                    </a:cubicBezTo>
                    <a:cubicBezTo>
                      <a:pt x="121" y="5"/>
                      <a:pt x="121" y="10"/>
                      <a:pt x="119" y="1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3" y="134"/>
                      <a:pt x="11" y="135"/>
                      <a:pt x="8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143" name="Freeform 51"/>
              <p:cNvSpPr>
                <a:spLocks/>
              </p:cNvSpPr>
              <p:nvPr/>
            </p:nvSpPr>
            <p:spPr bwMode="auto">
              <a:xfrm>
                <a:off x="7705832" y="1905556"/>
                <a:ext cx="72446" cy="75232"/>
              </a:xfrm>
              <a:custGeom>
                <a:avLst/>
                <a:gdLst>
                  <a:gd name="T0" fmla="*/ 65 w 73"/>
                  <a:gd name="T1" fmla="*/ 76 h 76"/>
                  <a:gd name="T2" fmla="*/ 59 w 73"/>
                  <a:gd name="T3" fmla="*/ 74 h 76"/>
                  <a:gd name="T4" fmla="*/ 3 w 73"/>
                  <a:gd name="T5" fmla="*/ 14 h 76"/>
                  <a:gd name="T6" fmla="*/ 3 w 73"/>
                  <a:gd name="T7" fmla="*/ 3 h 76"/>
                  <a:gd name="T8" fmla="*/ 14 w 73"/>
                  <a:gd name="T9" fmla="*/ 3 h 76"/>
                  <a:gd name="T10" fmla="*/ 70 w 73"/>
                  <a:gd name="T11" fmla="*/ 63 h 76"/>
                  <a:gd name="T12" fmla="*/ 70 w 73"/>
                  <a:gd name="T13" fmla="*/ 74 h 76"/>
                  <a:gd name="T14" fmla="*/ 65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65" y="76"/>
                    </a:moveTo>
                    <a:cubicBezTo>
                      <a:pt x="63" y="76"/>
                      <a:pt x="61" y="75"/>
                      <a:pt x="59" y="7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3" y="66"/>
                      <a:pt x="73" y="71"/>
                      <a:pt x="70" y="74"/>
                    </a:cubicBezTo>
                    <a:cubicBezTo>
                      <a:pt x="69" y="75"/>
                      <a:pt x="67" y="76"/>
                      <a:pt x="65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144" name="Freeform 52"/>
              <p:cNvSpPr>
                <a:spLocks/>
              </p:cNvSpPr>
              <p:nvPr/>
            </p:nvSpPr>
            <p:spPr bwMode="auto">
              <a:xfrm>
                <a:off x="7690506" y="1962677"/>
                <a:ext cx="119814" cy="133746"/>
              </a:xfrm>
              <a:custGeom>
                <a:avLst/>
                <a:gdLst>
                  <a:gd name="T0" fmla="*/ 113 w 121"/>
                  <a:gd name="T1" fmla="*/ 135 h 135"/>
                  <a:gd name="T2" fmla="*/ 107 w 121"/>
                  <a:gd name="T3" fmla="*/ 133 h 135"/>
                  <a:gd name="T4" fmla="*/ 3 w 121"/>
                  <a:gd name="T5" fmla="*/ 13 h 135"/>
                  <a:gd name="T6" fmla="*/ 3 w 121"/>
                  <a:gd name="T7" fmla="*/ 2 h 135"/>
                  <a:gd name="T8" fmla="*/ 14 w 121"/>
                  <a:gd name="T9" fmla="*/ 3 h 135"/>
                  <a:gd name="T10" fmla="*/ 119 w 121"/>
                  <a:gd name="T11" fmla="*/ 123 h 135"/>
                  <a:gd name="T12" fmla="*/ 118 w 121"/>
                  <a:gd name="T13" fmla="*/ 133 h 135"/>
                  <a:gd name="T14" fmla="*/ 113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113" y="135"/>
                    </a:moveTo>
                    <a:cubicBezTo>
                      <a:pt x="111" y="135"/>
                      <a:pt x="109" y="134"/>
                      <a:pt x="107" y="13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10"/>
                      <a:pt x="0" y="5"/>
                      <a:pt x="3" y="2"/>
                    </a:cubicBezTo>
                    <a:cubicBezTo>
                      <a:pt x="7" y="0"/>
                      <a:pt x="11" y="0"/>
                      <a:pt x="14" y="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1" y="126"/>
                      <a:pt x="121" y="131"/>
                      <a:pt x="118" y="133"/>
                    </a:cubicBezTo>
                    <a:cubicBezTo>
                      <a:pt x="116" y="135"/>
                      <a:pt x="115" y="135"/>
                      <a:pt x="113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</p:grpSp>
      </p:grpSp>
      <p:sp>
        <p:nvSpPr>
          <p:cNvPr id="312" name="Abgerundetes Rechteck 28"/>
          <p:cNvSpPr/>
          <p:nvPr/>
        </p:nvSpPr>
        <p:spPr bwMode="auto">
          <a:xfrm>
            <a:off x="4771183" y="3900700"/>
            <a:ext cx="1719441" cy="562927"/>
          </a:xfrm>
          <a:prstGeom prst="rect">
            <a:avLst/>
          </a:prstGeom>
          <a:solidFill>
            <a:schemeClr val="accent2"/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marL="92075"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</a:pPr>
            <a:r>
              <a:rPr lang="en-US" sz="1000" dirty="0" smtClean="0">
                <a:solidFill>
                  <a:srgbClr val="124191"/>
                </a:solidFill>
              </a:rPr>
              <a:t>Digital value platforms augmented by advanced network capabilities</a:t>
            </a:r>
            <a:endParaRPr lang="en-US" sz="1000" dirty="0">
              <a:solidFill>
                <a:srgbClr val="124191"/>
              </a:solidFill>
            </a:endParaRPr>
          </a:p>
        </p:txBody>
      </p:sp>
      <p:sp>
        <p:nvSpPr>
          <p:cNvPr id="313" name="Abgerundetes Rechteck 28"/>
          <p:cNvSpPr/>
          <p:nvPr/>
        </p:nvSpPr>
        <p:spPr bwMode="auto">
          <a:xfrm>
            <a:off x="4765649" y="2993485"/>
            <a:ext cx="1724508" cy="9159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mpd="sng">
            <a:noFill/>
            <a:round/>
            <a:headEnd/>
            <a:tailEnd/>
          </a:ln>
        </p:spPr>
        <p:txBody>
          <a:bodyPr lIns="90000" tIns="90000" rIns="90000" bIns="90000" anchor="ctr">
            <a:noAutofit/>
          </a:bodyPr>
          <a:lstStyle/>
          <a:p>
            <a:pPr defTabSz="60472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D300"/>
              </a:buClr>
              <a:defRPr/>
            </a:pPr>
            <a:endParaRPr lang="en-US" sz="1200" dirty="0">
              <a:solidFill>
                <a:srgbClr val="124191"/>
              </a:solidFill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61277" y="2990876"/>
            <a:ext cx="335280" cy="3352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dirty="0" smtClean="0">
                <a:solidFill>
                  <a:srgbClr val="FFFFFF"/>
                </a:solidFill>
                <a:latin typeface="Nokia Pure Headline" pitchFamily="34" charset="0"/>
              </a:rPr>
              <a:t>7</a:t>
            </a:r>
          </a:p>
        </p:txBody>
      </p:sp>
      <p:grpSp>
        <p:nvGrpSpPr>
          <p:cNvPr id="40" name="Group 327"/>
          <p:cNvGrpSpPr/>
          <p:nvPr/>
        </p:nvGrpSpPr>
        <p:grpSpPr>
          <a:xfrm>
            <a:off x="5474255" y="3111873"/>
            <a:ext cx="425493" cy="524571"/>
            <a:chOff x="4786068" y="682996"/>
            <a:chExt cx="425493" cy="524571"/>
          </a:xfrm>
        </p:grpSpPr>
        <p:grpSp>
          <p:nvGrpSpPr>
            <p:cNvPr id="41" name="Group 328"/>
            <p:cNvGrpSpPr/>
            <p:nvPr/>
          </p:nvGrpSpPr>
          <p:grpSpPr>
            <a:xfrm>
              <a:off x="4786068" y="682996"/>
              <a:ext cx="425493" cy="302860"/>
              <a:chOff x="262928" y="960943"/>
              <a:chExt cx="532809" cy="379246"/>
            </a:xfrm>
          </p:grpSpPr>
          <p:sp>
            <p:nvSpPr>
              <p:cNvPr id="339" name="Rounded Rectangle 338"/>
              <p:cNvSpPr/>
              <p:nvPr/>
            </p:nvSpPr>
            <p:spPr>
              <a:xfrm>
                <a:off x="262928" y="960943"/>
                <a:ext cx="446729" cy="29316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0" name="Rounded Rectangle 339"/>
              <p:cNvSpPr/>
              <p:nvPr/>
            </p:nvSpPr>
            <p:spPr>
              <a:xfrm>
                <a:off x="305968" y="1003983"/>
                <a:ext cx="446729" cy="29316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1" name="Rounded Rectangle 340"/>
              <p:cNvSpPr/>
              <p:nvPr/>
            </p:nvSpPr>
            <p:spPr>
              <a:xfrm>
                <a:off x="349008" y="1047023"/>
                <a:ext cx="446729" cy="293166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2" name="Action Button: Forward or Next 341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467670" y="1088904"/>
                <a:ext cx="209404" cy="209404"/>
              </a:xfrm>
              <a:prstGeom prst="actionButtonForwardNex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/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" name="Group 329"/>
            <p:cNvGrpSpPr/>
            <p:nvPr/>
          </p:nvGrpSpPr>
          <p:grpSpPr>
            <a:xfrm>
              <a:off x="4853633" y="979379"/>
              <a:ext cx="322161" cy="228188"/>
              <a:chOff x="350442" y="1314595"/>
              <a:chExt cx="403415" cy="314106"/>
            </a:xfrm>
          </p:grpSpPr>
          <p:cxnSp>
            <p:nvCxnSpPr>
              <p:cNvPr id="336" name="Straight Arrow Connector 335"/>
              <p:cNvCxnSpPr/>
              <p:nvPr/>
            </p:nvCxnSpPr>
            <p:spPr>
              <a:xfrm>
                <a:off x="656135" y="1314595"/>
                <a:ext cx="97722" cy="314106"/>
              </a:xfrm>
              <a:prstGeom prst="straightConnector1">
                <a:avLst/>
              </a:prstGeom>
              <a:ln w="6350" cmpd="sng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/>
              <p:nvPr/>
            </p:nvCxnSpPr>
            <p:spPr>
              <a:xfrm flipH="1">
                <a:off x="350442" y="1314595"/>
                <a:ext cx="97722" cy="314106"/>
              </a:xfrm>
              <a:prstGeom prst="straightConnector1">
                <a:avLst/>
              </a:prstGeom>
              <a:ln w="6350" cmpd="sng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3" name="TextBox 342"/>
          <p:cNvSpPr txBox="1"/>
          <p:nvPr/>
        </p:nvSpPr>
        <p:spPr>
          <a:xfrm>
            <a:off x="4623707" y="2724150"/>
            <a:ext cx="1982300" cy="184666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200" b="1">
                <a:latin typeface="+mn-lt"/>
                <a:cs typeface="Nokia Pure Headline Light"/>
              </a:defRPr>
            </a:lvl1pPr>
          </a:lstStyle>
          <a:p>
            <a:pPr algn="ctr" defTabSz="457200" fontAlgn="base">
              <a:spcAft>
                <a:spcPct val="0"/>
              </a:spcAft>
            </a:pPr>
            <a:r>
              <a:rPr lang="en-US" dirty="0" smtClean="0">
                <a:solidFill>
                  <a:srgbClr val="124191"/>
                </a:solidFill>
              </a:rPr>
              <a:t>Digital Value Platforms</a:t>
            </a:r>
            <a:endParaRPr lang="en-US" dirty="0">
              <a:solidFill>
                <a:srgbClr val="124191"/>
              </a:solidFill>
            </a:endParaRPr>
          </a:p>
        </p:txBody>
      </p:sp>
      <p:sp>
        <p:nvSpPr>
          <p:cNvPr id="344" name="Shape 7799"/>
          <p:cNvSpPr/>
          <p:nvPr/>
        </p:nvSpPr>
        <p:spPr>
          <a:xfrm>
            <a:off x="5808024" y="3632451"/>
            <a:ext cx="277145" cy="167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89" y="7983"/>
                </a:moveTo>
                <a:cubicBezTo>
                  <a:pt x="6537" y="7043"/>
                  <a:pt x="5684" y="6104"/>
                  <a:pt x="4547" y="6104"/>
                </a:cubicBezTo>
                <a:cubicBezTo>
                  <a:pt x="1989" y="6104"/>
                  <a:pt x="0" y="9861"/>
                  <a:pt x="0" y="14087"/>
                </a:cubicBezTo>
                <a:cubicBezTo>
                  <a:pt x="0" y="18313"/>
                  <a:pt x="1989" y="21600"/>
                  <a:pt x="4547" y="21600"/>
                </a:cubicBezTo>
                <a:cubicBezTo>
                  <a:pt x="16768" y="21600"/>
                  <a:pt x="16768" y="21600"/>
                  <a:pt x="16768" y="21600"/>
                </a:cubicBezTo>
                <a:cubicBezTo>
                  <a:pt x="17053" y="21600"/>
                  <a:pt x="17053" y="21600"/>
                  <a:pt x="17053" y="21600"/>
                </a:cubicBezTo>
                <a:cubicBezTo>
                  <a:pt x="19611" y="21600"/>
                  <a:pt x="21600" y="18313"/>
                  <a:pt x="21600" y="14557"/>
                </a:cubicBezTo>
                <a:cubicBezTo>
                  <a:pt x="21600" y="10800"/>
                  <a:pt x="19895" y="7513"/>
                  <a:pt x="17905" y="7043"/>
                </a:cubicBezTo>
                <a:cubicBezTo>
                  <a:pt x="17905" y="7043"/>
                  <a:pt x="17337" y="7043"/>
                  <a:pt x="16768" y="7043"/>
                </a:cubicBezTo>
                <a:moveTo>
                  <a:pt x="17053" y="9391"/>
                </a:moveTo>
                <a:cubicBezTo>
                  <a:pt x="16768" y="4226"/>
                  <a:pt x="13926" y="0"/>
                  <a:pt x="10800" y="0"/>
                </a:cubicBezTo>
                <a:cubicBezTo>
                  <a:pt x="7958" y="0"/>
                  <a:pt x="5684" y="2348"/>
                  <a:pt x="4547" y="6104"/>
                </a:cubicBezTo>
              </a:path>
            </a:pathLst>
          </a:custGeom>
          <a:ln w="31750" cap="rnd">
            <a:solidFill>
              <a:schemeClr val="bg2"/>
            </a:solidFill>
            <a:round/>
          </a:ln>
        </p:spPr>
        <p:txBody>
          <a:bodyPr lIns="89999" tIns="89999" rIns="89999" bIns="89999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 sz="1000">
                <a:latin typeface="Arial"/>
                <a:ea typeface="Arial"/>
                <a:cs typeface="Arial"/>
                <a:sym typeface="Arial"/>
              </a:defRPr>
            </a:pPr>
            <a:endParaRPr sz="1000" dirty="0">
              <a:solidFill>
                <a:srgbClr val="1241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5285862" y="3639866"/>
            <a:ext cx="343200" cy="1716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700" b="1" dirty="0" smtClean="0">
                <a:solidFill>
                  <a:srgbClr val="FFFFFF"/>
                </a:solidFill>
              </a:rPr>
              <a:t>Net OS</a:t>
            </a:r>
          </a:p>
        </p:txBody>
      </p:sp>
    </p:spTree>
    <p:extLst>
      <p:ext uri="{BB962C8B-B14F-4D97-AF65-F5344CB8AC3E}">
        <p14:creationId xmlns:p14="http://schemas.microsoft.com/office/powerpoint/2010/main" val="39183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327" grpId="0" animBg="1"/>
      <p:bldP spid="247" grpId="0" animBg="1"/>
      <p:bldP spid="246" grpId="0" animBg="1"/>
      <p:bldP spid="52" grpId="0" animBg="1"/>
      <p:bldP spid="53" grpId="0" animBg="1"/>
      <p:bldP spid="54" grpId="0" animBg="1"/>
      <p:bldP spid="55" grpId="0" animBg="1"/>
      <p:bldP spid="100" grpId="0"/>
      <p:bldP spid="101" grpId="0"/>
      <p:bldP spid="102" grpId="0"/>
      <p:bldP spid="103" grpId="0"/>
      <p:bldP spid="105" grpId="0"/>
      <p:bldP spid="106" grpId="0"/>
      <p:bldP spid="111" grpId="0"/>
      <p:bldP spid="243" grpId="0" animBg="1"/>
      <p:bldP spid="49" grpId="0" animBg="1"/>
      <p:bldP spid="92" grpId="0"/>
      <p:bldP spid="85" grpId="0" animBg="1"/>
      <p:bldP spid="88" grpId="0" animBg="1"/>
      <p:bldP spid="250" grpId="0" animBg="1"/>
      <p:bldP spid="89" grpId="0" animBg="1"/>
      <p:bldP spid="90" grpId="0" animBg="1"/>
      <p:bldP spid="93" grpId="0" animBg="1"/>
      <p:bldP spid="245" grpId="0" animBg="1"/>
      <p:bldP spid="50" grpId="0" animBg="1"/>
      <p:bldP spid="86" grpId="0" animBg="1"/>
      <p:bldP spid="51" grpId="0" animBg="1"/>
      <p:bldP spid="244" grpId="0" animBg="1"/>
      <p:bldP spid="87" grpId="0" animBg="1"/>
      <p:bldP spid="99" grpId="0"/>
      <p:bldP spid="312" grpId="0" animBg="1"/>
      <p:bldP spid="313" grpId="0" animBg="1"/>
      <p:bldP spid="326" grpId="0" animBg="1"/>
      <p:bldP spid="343" grpId="0"/>
      <p:bldP spid="344" grpId="0" animBg="1"/>
      <p:bldP spid="3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642" y="2083735"/>
            <a:ext cx="8359200" cy="198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Past and future, global trends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Connectivity in 10 years from now: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…and how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5642" y="1066800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Presentation plan: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8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le 389"/>
          <p:cNvSpPr>
            <a:spLocks noGrp="1"/>
          </p:cNvSpPr>
          <p:nvPr>
            <p:ph type="title"/>
          </p:nvPr>
        </p:nvSpPr>
        <p:spPr>
          <a:xfrm>
            <a:off x="322714" y="133967"/>
            <a:ext cx="8308800" cy="309600"/>
          </a:xfrm>
        </p:spPr>
        <p:txBody>
          <a:bodyPr/>
          <a:lstStyle/>
          <a:p>
            <a:r>
              <a:rPr lang="en-US" dirty="0" smtClean="0"/>
              <a:t>The Future X Network: The Digital Fabric of the Future</a:t>
            </a:r>
            <a:endParaRPr lang="en-US" dirty="0"/>
          </a:p>
        </p:txBody>
      </p:sp>
      <p:grpSp>
        <p:nvGrpSpPr>
          <p:cNvPr id="928" name="Group 927"/>
          <p:cNvGrpSpPr/>
          <p:nvPr/>
        </p:nvGrpSpPr>
        <p:grpSpPr>
          <a:xfrm>
            <a:off x="431259" y="667310"/>
            <a:ext cx="8508460" cy="4235437"/>
            <a:chOff x="762000" y="742950"/>
            <a:chExt cx="7706803" cy="3747248"/>
          </a:xfrm>
        </p:grpSpPr>
        <p:sp>
          <p:nvSpPr>
            <p:cNvPr id="342" name="Rectangle 341"/>
            <p:cNvSpPr/>
            <p:nvPr/>
          </p:nvSpPr>
          <p:spPr>
            <a:xfrm>
              <a:off x="3082173" y="2946279"/>
              <a:ext cx="4453337" cy="30014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66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334" name="Straight Connector 333"/>
            <p:cNvCxnSpPr>
              <a:stCxn id="356" idx="6"/>
            </p:cNvCxnSpPr>
            <p:nvPr/>
          </p:nvCxnSpPr>
          <p:spPr>
            <a:xfrm flipV="1">
              <a:off x="2620985" y="3714146"/>
              <a:ext cx="462111" cy="5039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tailEnd type="none"/>
            </a:ln>
            <a:effectLst/>
          </p:spPr>
        </p:cxnSp>
        <p:cxnSp>
          <p:nvCxnSpPr>
            <p:cNvPr id="292" name="Straight Connector 291"/>
            <p:cNvCxnSpPr/>
            <p:nvPr/>
          </p:nvCxnSpPr>
          <p:spPr>
            <a:xfrm flipV="1">
              <a:off x="7905151" y="3469789"/>
              <a:ext cx="251936" cy="15995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tailEnd type="none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>
            <a:xfrm>
              <a:off x="7986717" y="3901245"/>
              <a:ext cx="274072" cy="144016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tailEnd type="none"/>
            </a:ln>
            <a:effectLst/>
          </p:spPr>
        </p:cxnSp>
        <p:cxnSp>
          <p:nvCxnSpPr>
            <p:cNvPr id="277" name="Straight Connector 276"/>
            <p:cNvCxnSpPr/>
            <p:nvPr/>
          </p:nvCxnSpPr>
          <p:spPr>
            <a:xfrm>
              <a:off x="6679021" y="3714822"/>
              <a:ext cx="1371600" cy="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20000"/>
                  <a:lumOff val="80000"/>
                </a:schemeClr>
              </a:solidFill>
              <a:prstDash val="solid"/>
              <a:tailEnd type="none"/>
            </a:ln>
            <a:effectLst/>
          </p:spPr>
        </p:cxnSp>
        <p:grpSp>
          <p:nvGrpSpPr>
            <p:cNvPr id="2" name="Group 456"/>
            <p:cNvGrpSpPr/>
            <p:nvPr/>
          </p:nvGrpSpPr>
          <p:grpSpPr>
            <a:xfrm>
              <a:off x="3003909" y="1467244"/>
              <a:ext cx="3781888" cy="2749614"/>
              <a:chOff x="2281444" y="632779"/>
              <a:chExt cx="3691758" cy="3600400"/>
            </a:xfrm>
          </p:grpSpPr>
          <p:sp>
            <p:nvSpPr>
              <p:cNvPr id="458" name="Oval 457"/>
              <p:cNvSpPr/>
              <p:nvPr/>
            </p:nvSpPr>
            <p:spPr>
              <a:xfrm>
                <a:off x="2281444" y="632779"/>
                <a:ext cx="3691758" cy="36004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33" fontAlgn="base">
                  <a:spcBef>
                    <a:spcPts val="85"/>
                  </a:spcBef>
                  <a:spcAft>
                    <a:spcPct val="0"/>
                  </a:spcAft>
                  <a:defRPr/>
                </a:pPr>
                <a:endParaRPr lang="en-US" sz="1600" kern="0" cap="all" dirty="0" smtClean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281444" y="632779"/>
                <a:ext cx="3691758" cy="36004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8396A9">
                    <a:alpha val="69804"/>
                  </a:srgbClr>
                </a:solidFill>
                <a:prstDash val="sysDash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33" fontAlgn="base">
                  <a:spcBef>
                    <a:spcPts val="85"/>
                  </a:spcBef>
                  <a:spcAft>
                    <a:spcPct val="0"/>
                  </a:spcAft>
                  <a:defRPr/>
                </a:pPr>
                <a:endParaRPr lang="en-US" sz="1600" kern="0" cap="all" dirty="0" smtClean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</p:grpSp>
        <p:cxnSp>
          <p:nvCxnSpPr>
            <p:cNvPr id="812" name="Straight Connector 811"/>
            <p:cNvCxnSpPr/>
            <p:nvPr/>
          </p:nvCxnSpPr>
          <p:spPr>
            <a:xfrm flipV="1">
              <a:off x="1496935" y="3719185"/>
              <a:ext cx="518520" cy="1105"/>
            </a:xfrm>
            <a:prstGeom prst="line">
              <a:avLst/>
            </a:prstGeom>
            <a:noFill/>
            <a:ln w="25400" cap="rnd" cmpd="sng" algn="ctr">
              <a:solidFill>
                <a:srgbClr val="000000">
                  <a:lumMod val="65000"/>
                  <a:lumOff val="3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3" name="Straight Connector 812"/>
            <p:cNvCxnSpPr>
              <a:stCxn id="356" idx="6"/>
            </p:cNvCxnSpPr>
            <p:nvPr/>
          </p:nvCxnSpPr>
          <p:spPr>
            <a:xfrm flipV="1">
              <a:off x="2620984" y="3714146"/>
              <a:ext cx="445448" cy="5039"/>
            </a:xfrm>
            <a:prstGeom prst="line">
              <a:avLst/>
            </a:prstGeom>
            <a:noFill/>
            <a:ln w="38100" cap="flat" cmpd="sng" algn="ctr">
              <a:solidFill>
                <a:srgbClr val="62448E"/>
              </a:solidFill>
              <a:prstDash val="solid"/>
              <a:tailEnd type="none"/>
            </a:ln>
            <a:effectLst/>
          </p:spPr>
        </p:cxnSp>
        <p:cxnSp>
          <p:nvCxnSpPr>
            <p:cNvPr id="833" name="Straight Connector 832"/>
            <p:cNvCxnSpPr/>
            <p:nvPr/>
          </p:nvCxnSpPr>
          <p:spPr>
            <a:xfrm>
              <a:off x="7641748" y="3724212"/>
              <a:ext cx="660635" cy="0"/>
            </a:xfrm>
            <a:prstGeom prst="line">
              <a:avLst/>
            </a:prstGeom>
            <a:noFill/>
            <a:ln w="25400" cap="rnd" cmpd="sng" algn="ctr">
              <a:solidFill>
                <a:srgbClr val="000000">
                  <a:lumMod val="65000"/>
                  <a:lumOff val="3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4" name="Straight Connector 833"/>
            <p:cNvCxnSpPr>
              <a:endCxn id="836" idx="6"/>
            </p:cNvCxnSpPr>
            <p:nvPr/>
          </p:nvCxnSpPr>
          <p:spPr>
            <a:xfrm>
              <a:off x="6512666" y="3715989"/>
              <a:ext cx="850595" cy="1295"/>
            </a:xfrm>
            <a:prstGeom prst="line">
              <a:avLst/>
            </a:prstGeom>
            <a:noFill/>
            <a:ln w="38100" cap="flat" cmpd="sng" algn="ctr">
              <a:solidFill>
                <a:srgbClr val="62448E"/>
              </a:solidFill>
              <a:prstDash val="solid"/>
              <a:tailEnd type="none"/>
            </a:ln>
            <a:effectLst/>
          </p:spPr>
        </p:cxnSp>
        <p:sp>
          <p:nvSpPr>
            <p:cNvPr id="962" name="TextBox 961"/>
            <p:cNvSpPr txBox="1"/>
            <p:nvPr/>
          </p:nvSpPr>
          <p:spPr>
            <a:xfrm>
              <a:off x="6752516" y="3362241"/>
              <a:ext cx="443931" cy="402125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long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fibers</a:t>
              </a:r>
            </a:p>
          </p:txBody>
        </p:sp>
        <p:sp>
          <p:nvSpPr>
            <p:cNvPr id="963" name="TextBox 962"/>
            <p:cNvSpPr txBox="1"/>
            <p:nvPr/>
          </p:nvSpPr>
          <p:spPr>
            <a:xfrm>
              <a:off x="7749088" y="2982647"/>
              <a:ext cx="511257" cy="504717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short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waves 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&amp; wires</a:t>
              </a:r>
            </a:p>
          </p:txBody>
        </p:sp>
        <p:sp>
          <p:nvSpPr>
            <p:cNvPr id="942" name="Oval 941"/>
            <p:cNvSpPr/>
            <p:nvPr/>
          </p:nvSpPr>
          <p:spPr>
            <a:xfrm>
              <a:off x="3531440" y="3434937"/>
              <a:ext cx="2593730" cy="6018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66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3799190" y="3504108"/>
              <a:ext cx="2183693" cy="514866"/>
              <a:chOff x="3328901" y="3113236"/>
              <a:chExt cx="2183693" cy="514866"/>
            </a:xfrm>
          </p:grpSpPr>
          <p:pic>
            <p:nvPicPr>
              <p:cNvPr id="950" name="Picture 55" descr="line1.png"/>
              <p:cNvPicPr>
                <a:picLocks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16876">
                <a:off x="3328901" y="3476286"/>
                <a:ext cx="938110" cy="45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2" name="Oval 951"/>
              <p:cNvSpPr/>
              <p:nvPr/>
            </p:nvSpPr>
            <p:spPr>
              <a:xfrm>
                <a:off x="4120837" y="3113236"/>
                <a:ext cx="80346" cy="775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53" name="Straight Connector 952"/>
              <p:cNvCxnSpPr/>
              <p:nvPr/>
            </p:nvCxnSpPr>
            <p:spPr>
              <a:xfrm flipH="1">
                <a:off x="4300281" y="3179173"/>
                <a:ext cx="519344" cy="405392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4148241" y="3150236"/>
                <a:ext cx="142903" cy="451692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6" name="Picture 55" descr="line1.png"/>
              <p:cNvPicPr>
                <a:picLocks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42550">
                <a:off x="4285834" y="3470762"/>
                <a:ext cx="1226760" cy="45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7" name="Oval 956"/>
              <p:cNvSpPr/>
              <p:nvPr/>
            </p:nvSpPr>
            <p:spPr>
              <a:xfrm>
                <a:off x="4254809" y="3549590"/>
                <a:ext cx="74896" cy="785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58" name="Straight Connector 957"/>
              <p:cNvCxnSpPr/>
              <p:nvPr/>
            </p:nvCxnSpPr>
            <p:spPr>
              <a:xfrm flipH="1">
                <a:off x="3358497" y="3150236"/>
                <a:ext cx="794312" cy="238171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4819625" y="3173386"/>
                <a:ext cx="671048" cy="176565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flipH="1" flipV="1">
                <a:off x="4149765" y="3146379"/>
                <a:ext cx="683562" cy="32794"/>
              </a:xfrm>
              <a:prstGeom prst="line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4787324" y="3143435"/>
                <a:ext cx="75430" cy="775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932"/>
            <p:cNvGrpSpPr/>
            <p:nvPr/>
          </p:nvGrpSpPr>
          <p:grpSpPr>
            <a:xfrm>
              <a:off x="5022658" y="761492"/>
              <a:ext cx="2523595" cy="2484936"/>
              <a:chOff x="4871846" y="681650"/>
              <a:chExt cx="2465685" cy="2313602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353" name="Rectangle 30"/>
              <p:cNvSpPr/>
              <p:nvPr/>
            </p:nvSpPr>
            <p:spPr>
              <a:xfrm>
                <a:off x="5977075" y="1447120"/>
                <a:ext cx="1360456" cy="15481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89992" rIns="91432" bIns="89992"/>
              <a:lstStyle/>
              <a:p>
                <a:pPr algn="r" defTabSz="45715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Rectangle 30"/>
              <p:cNvSpPr/>
              <p:nvPr/>
            </p:nvSpPr>
            <p:spPr>
              <a:xfrm>
                <a:off x="4871846" y="681650"/>
                <a:ext cx="2461594" cy="16177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2" tIns="89992" rIns="144000" bIns="89992"/>
              <a:lstStyle/>
              <a:p>
                <a:pPr algn="r" defTabSz="466689" fontAlgn="base">
                  <a:spcBef>
                    <a:spcPct val="0"/>
                  </a:spcBef>
                  <a:spcAft>
                    <a:spcPct val="0"/>
                  </a:spcAft>
                  <a:tabLst>
                    <a:tab pos="2058835" algn="l"/>
                  </a:tabLst>
                  <a:defRPr/>
                </a:pPr>
                <a:endParaRPr lang="en-US" sz="1100" dirty="0">
                  <a:solidFill>
                    <a:srgbClr val="4D5766"/>
                  </a:solidFill>
                  <a:latin typeface="Nokia Pure Headline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uppieren 355"/>
              <p:cNvGrpSpPr/>
              <p:nvPr/>
            </p:nvGrpSpPr>
            <p:grpSpPr>
              <a:xfrm>
                <a:off x="6810807" y="1374316"/>
                <a:ext cx="279132" cy="335965"/>
                <a:chOff x="7153284" y="1197164"/>
                <a:chExt cx="448622" cy="539964"/>
              </a:xfrm>
              <a:grpFill/>
            </p:grpSpPr>
            <p:sp>
              <p:nvSpPr>
                <p:cNvPr id="365" name="Freeform 40"/>
                <p:cNvSpPr>
                  <a:spLocks noEditPoints="1"/>
                </p:cNvSpPr>
                <p:nvPr/>
              </p:nvSpPr>
              <p:spPr bwMode="auto">
                <a:xfrm>
                  <a:off x="7223810" y="1197164"/>
                  <a:ext cx="307367" cy="273619"/>
                </a:xfrm>
                <a:custGeom>
                  <a:avLst/>
                  <a:gdLst>
                    <a:gd name="T0" fmla="*/ 644 w 644"/>
                    <a:gd name="T1" fmla="*/ 573 h 573"/>
                    <a:gd name="T2" fmla="*/ 543 w 644"/>
                    <a:gd name="T3" fmla="*/ 573 h 573"/>
                    <a:gd name="T4" fmla="*/ 543 w 644"/>
                    <a:gd name="T5" fmla="*/ 175 h 573"/>
                    <a:gd name="T6" fmla="*/ 472 w 644"/>
                    <a:gd name="T7" fmla="*/ 104 h 573"/>
                    <a:gd name="T8" fmla="*/ 172 w 644"/>
                    <a:gd name="T9" fmla="*/ 104 h 573"/>
                    <a:gd name="T10" fmla="*/ 101 w 644"/>
                    <a:gd name="T11" fmla="*/ 175 h 573"/>
                    <a:gd name="T12" fmla="*/ 101 w 644"/>
                    <a:gd name="T13" fmla="*/ 573 h 573"/>
                    <a:gd name="T14" fmla="*/ 0 w 644"/>
                    <a:gd name="T15" fmla="*/ 573 h 573"/>
                    <a:gd name="T16" fmla="*/ 0 w 644"/>
                    <a:gd name="T17" fmla="*/ 184 h 573"/>
                    <a:gd name="T18" fmla="*/ 184 w 644"/>
                    <a:gd name="T19" fmla="*/ 0 h 573"/>
                    <a:gd name="T20" fmla="*/ 460 w 644"/>
                    <a:gd name="T21" fmla="*/ 0 h 573"/>
                    <a:gd name="T22" fmla="*/ 644 w 644"/>
                    <a:gd name="T23" fmla="*/ 184 h 573"/>
                    <a:gd name="T24" fmla="*/ 644 w 644"/>
                    <a:gd name="T25" fmla="*/ 573 h 573"/>
                    <a:gd name="T26" fmla="*/ 571 w 644"/>
                    <a:gd name="T27" fmla="*/ 545 h 573"/>
                    <a:gd name="T28" fmla="*/ 616 w 644"/>
                    <a:gd name="T29" fmla="*/ 545 h 573"/>
                    <a:gd name="T30" fmla="*/ 616 w 644"/>
                    <a:gd name="T31" fmla="*/ 184 h 573"/>
                    <a:gd name="T32" fmla="*/ 460 w 644"/>
                    <a:gd name="T33" fmla="*/ 28 h 573"/>
                    <a:gd name="T34" fmla="*/ 184 w 644"/>
                    <a:gd name="T35" fmla="*/ 28 h 573"/>
                    <a:gd name="T36" fmla="*/ 28 w 644"/>
                    <a:gd name="T37" fmla="*/ 184 h 573"/>
                    <a:gd name="T38" fmla="*/ 28 w 644"/>
                    <a:gd name="T39" fmla="*/ 545 h 573"/>
                    <a:gd name="T40" fmla="*/ 73 w 644"/>
                    <a:gd name="T41" fmla="*/ 545 h 573"/>
                    <a:gd name="T42" fmla="*/ 73 w 644"/>
                    <a:gd name="T43" fmla="*/ 175 h 573"/>
                    <a:gd name="T44" fmla="*/ 172 w 644"/>
                    <a:gd name="T45" fmla="*/ 76 h 573"/>
                    <a:gd name="T46" fmla="*/ 472 w 644"/>
                    <a:gd name="T47" fmla="*/ 76 h 573"/>
                    <a:gd name="T48" fmla="*/ 571 w 644"/>
                    <a:gd name="T49" fmla="*/ 175 h 573"/>
                    <a:gd name="T50" fmla="*/ 571 w 644"/>
                    <a:gd name="T51" fmla="*/ 545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44" h="573">
                      <a:moveTo>
                        <a:pt x="644" y="573"/>
                      </a:moveTo>
                      <a:cubicBezTo>
                        <a:pt x="543" y="573"/>
                        <a:pt x="543" y="573"/>
                        <a:pt x="543" y="573"/>
                      </a:cubicBezTo>
                      <a:cubicBezTo>
                        <a:pt x="543" y="175"/>
                        <a:pt x="543" y="175"/>
                        <a:pt x="543" y="175"/>
                      </a:cubicBezTo>
                      <a:cubicBezTo>
                        <a:pt x="543" y="136"/>
                        <a:pt x="511" y="104"/>
                        <a:pt x="472" y="104"/>
                      </a:cubicBezTo>
                      <a:cubicBezTo>
                        <a:pt x="172" y="104"/>
                        <a:pt x="172" y="104"/>
                        <a:pt x="172" y="104"/>
                      </a:cubicBezTo>
                      <a:cubicBezTo>
                        <a:pt x="133" y="104"/>
                        <a:pt x="101" y="136"/>
                        <a:pt x="101" y="175"/>
                      </a:cubicBezTo>
                      <a:cubicBezTo>
                        <a:pt x="101" y="573"/>
                        <a:pt x="101" y="573"/>
                        <a:pt x="101" y="573"/>
                      </a:cubicBezTo>
                      <a:cubicBezTo>
                        <a:pt x="0" y="573"/>
                        <a:pt x="0" y="573"/>
                        <a:pt x="0" y="573"/>
                      </a:cubicBezTo>
                      <a:cubicBezTo>
                        <a:pt x="0" y="184"/>
                        <a:pt x="0" y="184"/>
                        <a:pt x="0" y="184"/>
                      </a:cubicBezTo>
                      <a:cubicBezTo>
                        <a:pt x="0" y="83"/>
                        <a:pt x="83" y="0"/>
                        <a:pt x="184" y="0"/>
                      </a:cubicBezTo>
                      <a:cubicBezTo>
                        <a:pt x="460" y="0"/>
                        <a:pt x="460" y="0"/>
                        <a:pt x="460" y="0"/>
                      </a:cubicBezTo>
                      <a:cubicBezTo>
                        <a:pt x="561" y="0"/>
                        <a:pt x="644" y="83"/>
                        <a:pt x="644" y="184"/>
                      </a:cubicBezTo>
                      <a:lnTo>
                        <a:pt x="644" y="573"/>
                      </a:lnTo>
                      <a:close/>
                      <a:moveTo>
                        <a:pt x="571" y="545"/>
                      </a:moveTo>
                      <a:cubicBezTo>
                        <a:pt x="616" y="545"/>
                        <a:pt x="616" y="545"/>
                        <a:pt x="616" y="545"/>
                      </a:cubicBezTo>
                      <a:cubicBezTo>
                        <a:pt x="616" y="184"/>
                        <a:pt x="616" y="184"/>
                        <a:pt x="616" y="184"/>
                      </a:cubicBezTo>
                      <a:cubicBezTo>
                        <a:pt x="616" y="98"/>
                        <a:pt x="546" y="28"/>
                        <a:pt x="460" y="28"/>
                      </a:cubicBezTo>
                      <a:cubicBezTo>
                        <a:pt x="184" y="28"/>
                        <a:pt x="184" y="28"/>
                        <a:pt x="184" y="28"/>
                      </a:cubicBezTo>
                      <a:cubicBezTo>
                        <a:pt x="98" y="28"/>
                        <a:pt x="28" y="98"/>
                        <a:pt x="28" y="184"/>
                      </a:cubicBezTo>
                      <a:cubicBezTo>
                        <a:pt x="28" y="545"/>
                        <a:pt x="28" y="545"/>
                        <a:pt x="28" y="545"/>
                      </a:cubicBezTo>
                      <a:cubicBezTo>
                        <a:pt x="73" y="545"/>
                        <a:pt x="73" y="545"/>
                        <a:pt x="73" y="545"/>
                      </a:cubicBezTo>
                      <a:cubicBezTo>
                        <a:pt x="73" y="175"/>
                        <a:pt x="73" y="175"/>
                        <a:pt x="73" y="175"/>
                      </a:cubicBezTo>
                      <a:cubicBezTo>
                        <a:pt x="73" y="121"/>
                        <a:pt x="118" y="76"/>
                        <a:pt x="172" y="76"/>
                      </a:cubicBezTo>
                      <a:cubicBezTo>
                        <a:pt x="472" y="76"/>
                        <a:pt x="472" y="76"/>
                        <a:pt x="472" y="76"/>
                      </a:cubicBezTo>
                      <a:cubicBezTo>
                        <a:pt x="526" y="76"/>
                        <a:pt x="571" y="121"/>
                        <a:pt x="571" y="175"/>
                      </a:cubicBezTo>
                      <a:lnTo>
                        <a:pt x="571" y="5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5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366" name="Freeform 41"/>
                <p:cNvSpPr>
                  <a:spLocks noEditPoints="1"/>
                </p:cNvSpPr>
                <p:nvPr/>
              </p:nvSpPr>
              <p:spPr bwMode="auto">
                <a:xfrm>
                  <a:off x="7153284" y="1457244"/>
                  <a:ext cx="448622" cy="279884"/>
                </a:xfrm>
                <a:custGeom>
                  <a:avLst/>
                  <a:gdLst>
                    <a:gd name="T0" fmla="*/ 812 w 940"/>
                    <a:gd name="T1" fmla="*/ 586 h 586"/>
                    <a:gd name="T2" fmla="*/ 128 w 940"/>
                    <a:gd name="T3" fmla="*/ 586 h 586"/>
                    <a:gd name="T4" fmla="*/ 0 w 940"/>
                    <a:gd name="T5" fmla="*/ 459 h 586"/>
                    <a:gd name="T6" fmla="*/ 0 w 940"/>
                    <a:gd name="T7" fmla="*/ 127 h 586"/>
                    <a:gd name="T8" fmla="*/ 128 w 940"/>
                    <a:gd name="T9" fmla="*/ 0 h 586"/>
                    <a:gd name="T10" fmla="*/ 812 w 940"/>
                    <a:gd name="T11" fmla="*/ 0 h 586"/>
                    <a:gd name="T12" fmla="*/ 940 w 940"/>
                    <a:gd name="T13" fmla="*/ 127 h 586"/>
                    <a:gd name="T14" fmla="*/ 940 w 940"/>
                    <a:gd name="T15" fmla="*/ 459 h 586"/>
                    <a:gd name="T16" fmla="*/ 812 w 940"/>
                    <a:gd name="T17" fmla="*/ 586 h 586"/>
                    <a:gd name="T18" fmla="*/ 128 w 940"/>
                    <a:gd name="T19" fmla="*/ 28 h 586"/>
                    <a:gd name="T20" fmla="*/ 28 w 940"/>
                    <a:gd name="T21" fmla="*/ 127 h 586"/>
                    <a:gd name="T22" fmla="*/ 28 w 940"/>
                    <a:gd name="T23" fmla="*/ 459 h 586"/>
                    <a:gd name="T24" fmla="*/ 128 w 940"/>
                    <a:gd name="T25" fmla="*/ 558 h 586"/>
                    <a:gd name="T26" fmla="*/ 812 w 940"/>
                    <a:gd name="T27" fmla="*/ 558 h 586"/>
                    <a:gd name="T28" fmla="*/ 912 w 940"/>
                    <a:gd name="T29" fmla="*/ 459 h 586"/>
                    <a:gd name="T30" fmla="*/ 912 w 940"/>
                    <a:gd name="T31" fmla="*/ 127 h 586"/>
                    <a:gd name="T32" fmla="*/ 812 w 940"/>
                    <a:gd name="T33" fmla="*/ 28 h 586"/>
                    <a:gd name="T34" fmla="*/ 128 w 940"/>
                    <a:gd name="T35" fmla="*/ 28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40" h="586">
                      <a:moveTo>
                        <a:pt x="812" y="586"/>
                      </a:moveTo>
                      <a:cubicBezTo>
                        <a:pt x="128" y="586"/>
                        <a:pt x="128" y="586"/>
                        <a:pt x="128" y="586"/>
                      </a:cubicBezTo>
                      <a:cubicBezTo>
                        <a:pt x="57" y="586"/>
                        <a:pt x="0" y="529"/>
                        <a:pt x="0" y="45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0" y="57"/>
                        <a:pt x="57" y="0"/>
                        <a:pt x="128" y="0"/>
                      </a:cubicBezTo>
                      <a:cubicBezTo>
                        <a:pt x="812" y="0"/>
                        <a:pt x="812" y="0"/>
                        <a:pt x="812" y="0"/>
                      </a:cubicBezTo>
                      <a:cubicBezTo>
                        <a:pt x="882" y="0"/>
                        <a:pt x="940" y="57"/>
                        <a:pt x="940" y="127"/>
                      </a:cubicBezTo>
                      <a:cubicBezTo>
                        <a:pt x="940" y="459"/>
                        <a:pt x="940" y="459"/>
                        <a:pt x="940" y="459"/>
                      </a:cubicBezTo>
                      <a:cubicBezTo>
                        <a:pt x="940" y="529"/>
                        <a:pt x="882" y="586"/>
                        <a:pt x="812" y="586"/>
                      </a:cubicBezTo>
                      <a:close/>
                      <a:moveTo>
                        <a:pt x="128" y="28"/>
                      </a:moveTo>
                      <a:cubicBezTo>
                        <a:pt x="73" y="28"/>
                        <a:pt x="28" y="72"/>
                        <a:pt x="28" y="127"/>
                      </a:cubicBezTo>
                      <a:cubicBezTo>
                        <a:pt x="28" y="459"/>
                        <a:pt x="28" y="459"/>
                        <a:pt x="28" y="459"/>
                      </a:cubicBezTo>
                      <a:cubicBezTo>
                        <a:pt x="28" y="513"/>
                        <a:pt x="73" y="558"/>
                        <a:pt x="128" y="558"/>
                      </a:cubicBezTo>
                      <a:cubicBezTo>
                        <a:pt x="812" y="558"/>
                        <a:pt x="812" y="558"/>
                        <a:pt x="812" y="558"/>
                      </a:cubicBezTo>
                      <a:cubicBezTo>
                        <a:pt x="867" y="558"/>
                        <a:pt x="912" y="513"/>
                        <a:pt x="912" y="459"/>
                      </a:cubicBezTo>
                      <a:cubicBezTo>
                        <a:pt x="912" y="127"/>
                        <a:pt x="912" y="127"/>
                        <a:pt x="912" y="127"/>
                      </a:cubicBezTo>
                      <a:cubicBezTo>
                        <a:pt x="912" y="72"/>
                        <a:pt x="867" y="28"/>
                        <a:pt x="812" y="28"/>
                      </a:cubicBezTo>
                      <a:lnTo>
                        <a:pt x="1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5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367" name="Freeform 210"/>
                <p:cNvSpPr>
                  <a:spLocks noEditPoints="1"/>
                </p:cNvSpPr>
                <p:nvPr/>
              </p:nvSpPr>
              <p:spPr bwMode="auto">
                <a:xfrm>
                  <a:off x="7336572" y="1521708"/>
                  <a:ext cx="82045" cy="151966"/>
                </a:xfrm>
                <a:custGeom>
                  <a:avLst/>
                  <a:gdLst>
                    <a:gd name="T0" fmla="*/ 158 w 172"/>
                    <a:gd name="T1" fmla="*/ 318 h 318"/>
                    <a:gd name="T2" fmla="*/ 14 w 172"/>
                    <a:gd name="T3" fmla="*/ 318 h 318"/>
                    <a:gd name="T4" fmla="*/ 3 w 172"/>
                    <a:gd name="T5" fmla="*/ 313 h 318"/>
                    <a:gd name="T6" fmla="*/ 1 w 172"/>
                    <a:gd name="T7" fmla="*/ 301 h 318"/>
                    <a:gd name="T8" fmla="*/ 31 w 172"/>
                    <a:gd name="T9" fmla="*/ 152 h 318"/>
                    <a:gd name="T10" fmla="*/ 0 w 172"/>
                    <a:gd name="T11" fmla="*/ 86 h 318"/>
                    <a:gd name="T12" fmla="*/ 86 w 172"/>
                    <a:gd name="T13" fmla="*/ 0 h 318"/>
                    <a:gd name="T14" fmla="*/ 172 w 172"/>
                    <a:gd name="T15" fmla="*/ 86 h 318"/>
                    <a:gd name="T16" fmla="*/ 141 w 172"/>
                    <a:gd name="T17" fmla="*/ 152 h 318"/>
                    <a:gd name="T18" fmla="*/ 171 w 172"/>
                    <a:gd name="T19" fmla="*/ 301 h 318"/>
                    <a:gd name="T20" fmla="*/ 169 w 172"/>
                    <a:gd name="T21" fmla="*/ 313 h 318"/>
                    <a:gd name="T22" fmla="*/ 158 w 172"/>
                    <a:gd name="T23" fmla="*/ 318 h 318"/>
                    <a:gd name="T24" fmla="*/ 31 w 172"/>
                    <a:gd name="T25" fmla="*/ 290 h 318"/>
                    <a:gd name="T26" fmla="*/ 141 w 172"/>
                    <a:gd name="T27" fmla="*/ 290 h 318"/>
                    <a:gd name="T28" fmla="*/ 112 w 172"/>
                    <a:gd name="T29" fmla="*/ 148 h 318"/>
                    <a:gd name="T30" fmla="*/ 118 w 172"/>
                    <a:gd name="T31" fmla="*/ 134 h 318"/>
                    <a:gd name="T32" fmla="*/ 144 w 172"/>
                    <a:gd name="T33" fmla="*/ 86 h 318"/>
                    <a:gd name="T34" fmla="*/ 86 w 172"/>
                    <a:gd name="T35" fmla="*/ 28 h 318"/>
                    <a:gd name="T36" fmla="*/ 28 w 172"/>
                    <a:gd name="T37" fmla="*/ 86 h 318"/>
                    <a:gd name="T38" fmla="*/ 54 w 172"/>
                    <a:gd name="T39" fmla="*/ 134 h 318"/>
                    <a:gd name="T40" fmla="*/ 60 w 172"/>
                    <a:gd name="T41" fmla="*/ 148 h 318"/>
                    <a:gd name="T42" fmla="*/ 31 w 172"/>
                    <a:gd name="T43" fmla="*/ 290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318">
                      <a:moveTo>
                        <a:pt x="158" y="318"/>
                      </a:moveTo>
                      <a:cubicBezTo>
                        <a:pt x="14" y="318"/>
                        <a:pt x="14" y="318"/>
                        <a:pt x="14" y="318"/>
                      </a:cubicBezTo>
                      <a:cubicBezTo>
                        <a:pt x="10" y="318"/>
                        <a:pt x="6" y="316"/>
                        <a:pt x="3" y="313"/>
                      </a:cubicBezTo>
                      <a:cubicBezTo>
                        <a:pt x="1" y="310"/>
                        <a:pt x="0" y="305"/>
                        <a:pt x="1" y="301"/>
                      </a:cubicBezTo>
                      <a:cubicBezTo>
                        <a:pt x="31" y="152"/>
                        <a:pt x="31" y="152"/>
                        <a:pt x="31" y="152"/>
                      </a:cubicBezTo>
                      <a:cubicBezTo>
                        <a:pt x="12" y="135"/>
                        <a:pt x="0" y="112"/>
                        <a:pt x="0" y="86"/>
                      </a:cubicBezTo>
                      <a:cubicBezTo>
                        <a:pt x="0" y="39"/>
                        <a:pt x="39" y="0"/>
                        <a:pt x="86" y="0"/>
                      </a:cubicBezTo>
                      <a:cubicBezTo>
                        <a:pt x="133" y="0"/>
                        <a:pt x="172" y="39"/>
                        <a:pt x="172" y="86"/>
                      </a:cubicBezTo>
                      <a:cubicBezTo>
                        <a:pt x="172" y="112"/>
                        <a:pt x="160" y="135"/>
                        <a:pt x="141" y="152"/>
                      </a:cubicBezTo>
                      <a:cubicBezTo>
                        <a:pt x="171" y="301"/>
                        <a:pt x="171" y="301"/>
                        <a:pt x="171" y="301"/>
                      </a:cubicBezTo>
                      <a:cubicBezTo>
                        <a:pt x="172" y="305"/>
                        <a:pt x="171" y="310"/>
                        <a:pt x="169" y="313"/>
                      </a:cubicBezTo>
                      <a:cubicBezTo>
                        <a:pt x="166" y="316"/>
                        <a:pt x="162" y="318"/>
                        <a:pt x="158" y="318"/>
                      </a:cubicBezTo>
                      <a:close/>
                      <a:moveTo>
                        <a:pt x="31" y="290"/>
                      </a:moveTo>
                      <a:cubicBezTo>
                        <a:pt x="141" y="290"/>
                        <a:pt x="141" y="290"/>
                        <a:pt x="141" y="290"/>
                      </a:cubicBezTo>
                      <a:cubicBezTo>
                        <a:pt x="112" y="148"/>
                        <a:pt x="112" y="148"/>
                        <a:pt x="112" y="148"/>
                      </a:cubicBezTo>
                      <a:cubicBezTo>
                        <a:pt x="111" y="143"/>
                        <a:pt x="113" y="137"/>
                        <a:pt x="118" y="134"/>
                      </a:cubicBezTo>
                      <a:cubicBezTo>
                        <a:pt x="134" y="123"/>
                        <a:pt x="144" y="105"/>
                        <a:pt x="144" y="86"/>
                      </a:cubicBezTo>
                      <a:cubicBezTo>
                        <a:pt x="144" y="54"/>
                        <a:pt x="118" y="28"/>
                        <a:pt x="86" y="28"/>
                      </a:cubicBezTo>
                      <a:cubicBezTo>
                        <a:pt x="54" y="28"/>
                        <a:pt x="28" y="54"/>
                        <a:pt x="28" y="86"/>
                      </a:cubicBezTo>
                      <a:cubicBezTo>
                        <a:pt x="28" y="105"/>
                        <a:pt x="38" y="123"/>
                        <a:pt x="54" y="134"/>
                      </a:cubicBezTo>
                      <a:cubicBezTo>
                        <a:pt x="59" y="137"/>
                        <a:pt x="61" y="143"/>
                        <a:pt x="60" y="148"/>
                      </a:cubicBezTo>
                      <a:lnTo>
                        <a:pt x="31" y="2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5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64" name="Ellipse 4"/>
            <p:cNvSpPr/>
            <p:nvPr/>
          </p:nvSpPr>
          <p:spPr>
            <a:xfrm>
              <a:off x="2664735" y="2675272"/>
              <a:ext cx="4322054" cy="522390"/>
            </a:xfrm>
            <a:custGeom>
              <a:avLst/>
              <a:gdLst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770072 w 3412040"/>
                <a:gd name="connsiteY2" fmla="*/ 536299 h 540000"/>
                <a:gd name="connsiteX3" fmla="*/ 2770072 w 3412040"/>
                <a:gd name="connsiteY3" fmla="*/ 540000 h 540000"/>
                <a:gd name="connsiteX4" fmla="*/ 1684616 w 3412040"/>
                <a:gd name="connsiteY4" fmla="*/ 540000 h 540000"/>
                <a:gd name="connsiteX5" fmla="*/ 741439 w 3412040"/>
                <a:gd name="connsiteY5" fmla="*/ 540000 h 540000"/>
                <a:gd name="connsiteX6" fmla="*/ 0 w 3412040"/>
                <a:gd name="connsiteY6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770072 w 3412040"/>
                <a:gd name="connsiteY2" fmla="*/ 536299 h 540000"/>
                <a:gd name="connsiteX3" fmla="*/ 2835829 w 3412040"/>
                <a:gd name="connsiteY3" fmla="*/ 540000 h 540000"/>
                <a:gd name="connsiteX4" fmla="*/ 1684616 w 3412040"/>
                <a:gd name="connsiteY4" fmla="*/ 540000 h 540000"/>
                <a:gd name="connsiteX5" fmla="*/ 741439 w 3412040"/>
                <a:gd name="connsiteY5" fmla="*/ 540000 h 540000"/>
                <a:gd name="connsiteX6" fmla="*/ 0 w 3412040"/>
                <a:gd name="connsiteY6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770072 w 3412040"/>
                <a:gd name="connsiteY2" fmla="*/ 536299 h 540000"/>
                <a:gd name="connsiteX3" fmla="*/ 2889982 w 3412040"/>
                <a:gd name="connsiteY3" fmla="*/ 540000 h 540000"/>
                <a:gd name="connsiteX4" fmla="*/ 1684616 w 3412040"/>
                <a:gd name="connsiteY4" fmla="*/ 540000 h 540000"/>
                <a:gd name="connsiteX5" fmla="*/ 741439 w 3412040"/>
                <a:gd name="connsiteY5" fmla="*/ 540000 h 540000"/>
                <a:gd name="connsiteX6" fmla="*/ 0 w 3412040"/>
                <a:gd name="connsiteY6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770072 w 3412040"/>
                <a:gd name="connsiteY2" fmla="*/ 536299 h 540000"/>
                <a:gd name="connsiteX3" fmla="*/ 1684616 w 3412040"/>
                <a:gd name="connsiteY3" fmla="*/ 540000 h 540000"/>
                <a:gd name="connsiteX4" fmla="*/ 741439 w 3412040"/>
                <a:gd name="connsiteY4" fmla="*/ 540000 h 540000"/>
                <a:gd name="connsiteX5" fmla="*/ 0 w 3412040"/>
                <a:gd name="connsiteY5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770072 w 3412040"/>
                <a:gd name="connsiteY2" fmla="*/ 536299 h 540000"/>
                <a:gd name="connsiteX3" fmla="*/ 1684616 w 3412040"/>
                <a:gd name="connsiteY3" fmla="*/ 540000 h 540000"/>
                <a:gd name="connsiteX4" fmla="*/ 741439 w 3412040"/>
                <a:gd name="connsiteY4" fmla="*/ 540000 h 540000"/>
                <a:gd name="connsiteX5" fmla="*/ 0 w 3412040"/>
                <a:gd name="connsiteY5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876443 w 3412040"/>
                <a:gd name="connsiteY2" fmla="*/ 536299 h 540000"/>
                <a:gd name="connsiteX3" fmla="*/ 1684616 w 3412040"/>
                <a:gd name="connsiteY3" fmla="*/ 540000 h 540000"/>
                <a:gd name="connsiteX4" fmla="*/ 741439 w 3412040"/>
                <a:gd name="connsiteY4" fmla="*/ 540000 h 540000"/>
                <a:gd name="connsiteX5" fmla="*/ 0 w 3412040"/>
                <a:gd name="connsiteY5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876443 w 3412040"/>
                <a:gd name="connsiteY2" fmla="*/ 536299 h 540000"/>
                <a:gd name="connsiteX3" fmla="*/ 1684616 w 3412040"/>
                <a:gd name="connsiteY3" fmla="*/ 540000 h 540000"/>
                <a:gd name="connsiteX4" fmla="*/ 741439 w 3412040"/>
                <a:gd name="connsiteY4" fmla="*/ 540000 h 540000"/>
                <a:gd name="connsiteX5" fmla="*/ 0 w 3412040"/>
                <a:gd name="connsiteY5" fmla="*/ 0 h 540000"/>
                <a:gd name="connsiteX0" fmla="*/ 0 w 3412040"/>
                <a:gd name="connsiteY0" fmla="*/ 0 h 540000"/>
                <a:gd name="connsiteX1" fmla="*/ 3412040 w 3412040"/>
                <a:gd name="connsiteY1" fmla="*/ 0 h 540000"/>
                <a:gd name="connsiteX2" fmla="*/ 2876443 w 3412040"/>
                <a:gd name="connsiteY2" fmla="*/ 536299 h 540000"/>
                <a:gd name="connsiteX3" fmla="*/ 1684616 w 3412040"/>
                <a:gd name="connsiteY3" fmla="*/ 540000 h 540000"/>
                <a:gd name="connsiteX4" fmla="*/ 741439 w 3412040"/>
                <a:gd name="connsiteY4" fmla="*/ 540000 h 540000"/>
                <a:gd name="connsiteX5" fmla="*/ 0 w 3412040"/>
                <a:gd name="connsiteY5" fmla="*/ 0 h 540000"/>
                <a:gd name="connsiteX0" fmla="*/ 0 w 3436611"/>
                <a:gd name="connsiteY0" fmla="*/ 0 h 540000"/>
                <a:gd name="connsiteX1" fmla="*/ 3436611 w 3436611"/>
                <a:gd name="connsiteY1" fmla="*/ 0 h 540000"/>
                <a:gd name="connsiteX2" fmla="*/ 2901014 w 3436611"/>
                <a:gd name="connsiteY2" fmla="*/ 536299 h 540000"/>
                <a:gd name="connsiteX3" fmla="*/ 1709187 w 3436611"/>
                <a:gd name="connsiteY3" fmla="*/ 540000 h 540000"/>
                <a:gd name="connsiteX4" fmla="*/ 766010 w 3436611"/>
                <a:gd name="connsiteY4" fmla="*/ 540000 h 540000"/>
                <a:gd name="connsiteX5" fmla="*/ 0 w 3436611"/>
                <a:gd name="connsiteY5" fmla="*/ 0 h 540000"/>
                <a:gd name="connsiteX0" fmla="*/ 0 w 3436611"/>
                <a:gd name="connsiteY0" fmla="*/ 0 h 542196"/>
                <a:gd name="connsiteX1" fmla="*/ 3436611 w 3436611"/>
                <a:gd name="connsiteY1" fmla="*/ 0 h 542196"/>
                <a:gd name="connsiteX2" fmla="*/ 2901014 w 3436611"/>
                <a:gd name="connsiteY2" fmla="*/ 536299 h 542196"/>
                <a:gd name="connsiteX3" fmla="*/ 1709187 w 3436611"/>
                <a:gd name="connsiteY3" fmla="*/ 540000 h 542196"/>
                <a:gd name="connsiteX4" fmla="*/ 766010 w 3436611"/>
                <a:gd name="connsiteY4" fmla="*/ 540000 h 542196"/>
                <a:gd name="connsiteX5" fmla="*/ 0 w 3436611"/>
                <a:gd name="connsiteY5" fmla="*/ 0 h 542196"/>
                <a:gd name="connsiteX0" fmla="*/ 0 w 3436611"/>
                <a:gd name="connsiteY0" fmla="*/ 0 h 542289"/>
                <a:gd name="connsiteX1" fmla="*/ 3436611 w 3436611"/>
                <a:gd name="connsiteY1" fmla="*/ 0 h 542289"/>
                <a:gd name="connsiteX2" fmla="*/ 2901014 w 3436611"/>
                <a:gd name="connsiteY2" fmla="*/ 536299 h 542289"/>
                <a:gd name="connsiteX3" fmla="*/ 1709187 w 3436611"/>
                <a:gd name="connsiteY3" fmla="*/ 540000 h 542289"/>
                <a:gd name="connsiteX4" fmla="*/ 766010 w 3436611"/>
                <a:gd name="connsiteY4" fmla="*/ 540000 h 542289"/>
                <a:gd name="connsiteX5" fmla="*/ 0 w 3436611"/>
                <a:gd name="connsiteY5" fmla="*/ 0 h 542289"/>
                <a:gd name="connsiteX0" fmla="*/ 0 w 3436611"/>
                <a:gd name="connsiteY0" fmla="*/ 0 h 542289"/>
                <a:gd name="connsiteX1" fmla="*/ 3436611 w 3436611"/>
                <a:gd name="connsiteY1" fmla="*/ 0 h 542289"/>
                <a:gd name="connsiteX2" fmla="*/ 2901014 w 3436611"/>
                <a:gd name="connsiteY2" fmla="*/ 536299 h 542289"/>
                <a:gd name="connsiteX3" fmla="*/ 1709187 w 3436611"/>
                <a:gd name="connsiteY3" fmla="*/ 540000 h 542289"/>
                <a:gd name="connsiteX4" fmla="*/ 766010 w 3436611"/>
                <a:gd name="connsiteY4" fmla="*/ 540000 h 542289"/>
                <a:gd name="connsiteX5" fmla="*/ 0 w 3436611"/>
                <a:gd name="connsiteY5" fmla="*/ 0 h 542289"/>
                <a:gd name="connsiteX0" fmla="*/ 0 w 3436611"/>
                <a:gd name="connsiteY0" fmla="*/ 0 h 542289"/>
                <a:gd name="connsiteX1" fmla="*/ 3436611 w 3436611"/>
                <a:gd name="connsiteY1" fmla="*/ 0 h 542289"/>
                <a:gd name="connsiteX2" fmla="*/ 2901014 w 3436611"/>
                <a:gd name="connsiteY2" fmla="*/ 536299 h 542289"/>
                <a:gd name="connsiteX3" fmla="*/ 1709187 w 3436611"/>
                <a:gd name="connsiteY3" fmla="*/ 540000 h 542289"/>
                <a:gd name="connsiteX4" fmla="*/ 766010 w 3436611"/>
                <a:gd name="connsiteY4" fmla="*/ 540000 h 542289"/>
                <a:gd name="connsiteX5" fmla="*/ 0 w 3436611"/>
                <a:gd name="connsiteY5" fmla="*/ 0 h 5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611" h="542289">
                  <a:moveTo>
                    <a:pt x="0" y="0"/>
                  </a:moveTo>
                  <a:lnTo>
                    <a:pt x="3436611" y="0"/>
                  </a:lnTo>
                  <a:cubicBezTo>
                    <a:pt x="3387473" y="199934"/>
                    <a:pt x="3186428" y="461408"/>
                    <a:pt x="2901014" y="536299"/>
                  </a:cubicBezTo>
                  <a:lnTo>
                    <a:pt x="1709187" y="540000"/>
                  </a:lnTo>
                  <a:lnTo>
                    <a:pt x="766010" y="540000"/>
                  </a:lnTo>
                  <a:cubicBezTo>
                    <a:pt x="411692" y="568609"/>
                    <a:pt x="116600" y="32579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90002" rIns="91442" bIns="90002"/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5" name="Ellipse 4"/>
            <p:cNvSpPr/>
            <p:nvPr/>
          </p:nvSpPr>
          <p:spPr>
            <a:xfrm>
              <a:off x="2599168" y="1943953"/>
              <a:ext cx="4443656" cy="584666"/>
            </a:xfrm>
            <a:custGeom>
              <a:avLst/>
              <a:gdLst>
                <a:gd name="connsiteX0" fmla="*/ 61082 w 3517354"/>
                <a:gd name="connsiteY0" fmla="*/ 0 h 540000"/>
                <a:gd name="connsiteX1" fmla="*/ 3400878 w 3517354"/>
                <a:gd name="connsiteY1" fmla="*/ 0 h 540000"/>
                <a:gd name="connsiteX2" fmla="*/ 3485236 w 3517354"/>
                <a:gd name="connsiteY2" fmla="*/ 336417 h 540000"/>
                <a:gd name="connsiteX3" fmla="*/ 3509411 w 3517354"/>
                <a:gd name="connsiteY3" fmla="*/ 536572 h 540000"/>
                <a:gd name="connsiteX4" fmla="*/ 41489 w 3517354"/>
                <a:gd name="connsiteY4" fmla="*/ 540000 h 540000"/>
                <a:gd name="connsiteX5" fmla="*/ 0 w 3517354"/>
                <a:gd name="connsiteY5" fmla="*/ 301008 h 540000"/>
                <a:gd name="connsiteX6" fmla="*/ 61082 w 3517354"/>
                <a:gd name="connsiteY6" fmla="*/ 0 h 540000"/>
                <a:gd name="connsiteX0" fmla="*/ 61082 w 3509411"/>
                <a:gd name="connsiteY0" fmla="*/ 0 h 540000"/>
                <a:gd name="connsiteX1" fmla="*/ 3400878 w 3509411"/>
                <a:gd name="connsiteY1" fmla="*/ 0 h 540000"/>
                <a:gd name="connsiteX2" fmla="*/ 3485236 w 3509411"/>
                <a:gd name="connsiteY2" fmla="*/ 336417 h 540000"/>
                <a:gd name="connsiteX3" fmla="*/ 3509411 w 3509411"/>
                <a:gd name="connsiteY3" fmla="*/ 536572 h 540000"/>
                <a:gd name="connsiteX4" fmla="*/ 41489 w 3509411"/>
                <a:gd name="connsiteY4" fmla="*/ 540000 h 540000"/>
                <a:gd name="connsiteX5" fmla="*/ 0 w 3509411"/>
                <a:gd name="connsiteY5" fmla="*/ 301008 h 540000"/>
                <a:gd name="connsiteX6" fmla="*/ 61082 w 3509411"/>
                <a:gd name="connsiteY6" fmla="*/ 0 h 540000"/>
                <a:gd name="connsiteX0" fmla="*/ 61082 w 3509411"/>
                <a:gd name="connsiteY0" fmla="*/ 0 h 540000"/>
                <a:gd name="connsiteX1" fmla="*/ 3400878 w 3509411"/>
                <a:gd name="connsiteY1" fmla="*/ 0 h 540000"/>
                <a:gd name="connsiteX2" fmla="*/ 3485236 w 3509411"/>
                <a:gd name="connsiteY2" fmla="*/ 336417 h 540000"/>
                <a:gd name="connsiteX3" fmla="*/ 3509411 w 3509411"/>
                <a:gd name="connsiteY3" fmla="*/ 536572 h 540000"/>
                <a:gd name="connsiteX4" fmla="*/ 41489 w 3509411"/>
                <a:gd name="connsiteY4" fmla="*/ 540000 h 540000"/>
                <a:gd name="connsiteX5" fmla="*/ 0 w 3509411"/>
                <a:gd name="connsiteY5" fmla="*/ 301008 h 540000"/>
                <a:gd name="connsiteX6" fmla="*/ 61082 w 3509411"/>
                <a:gd name="connsiteY6" fmla="*/ 0 h 540000"/>
                <a:gd name="connsiteX0" fmla="*/ 61082 w 3509411"/>
                <a:gd name="connsiteY0" fmla="*/ 0 h 540000"/>
                <a:gd name="connsiteX1" fmla="*/ 3400878 w 3509411"/>
                <a:gd name="connsiteY1" fmla="*/ 0 h 540000"/>
                <a:gd name="connsiteX2" fmla="*/ 3477528 w 3509411"/>
                <a:gd name="connsiteY2" fmla="*/ 278131 h 540000"/>
                <a:gd name="connsiteX3" fmla="*/ 3509411 w 3509411"/>
                <a:gd name="connsiteY3" fmla="*/ 536572 h 540000"/>
                <a:gd name="connsiteX4" fmla="*/ 41489 w 3509411"/>
                <a:gd name="connsiteY4" fmla="*/ 540000 h 540000"/>
                <a:gd name="connsiteX5" fmla="*/ 0 w 3509411"/>
                <a:gd name="connsiteY5" fmla="*/ 301008 h 540000"/>
                <a:gd name="connsiteX6" fmla="*/ 61082 w 3509411"/>
                <a:gd name="connsiteY6" fmla="*/ 0 h 540000"/>
                <a:gd name="connsiteX0" fmla="*/ 61082 w 3509411"/>
                <a:gd name="connsiteY0" fmla="*/ 0 h 540000"/>
                <a:gd name="connsiteX1" fmla="*/ 3400878 w 3509411"/>
                <a:gd name="connsiteY1" fmla="*/ 0 h 540000"/>
                <a:gd name="connsiteX2" fmla="*/ 3477528 w 3509411"/>
                <a:gd name="connsiteY2" fmla="*/ 278131 h 540000"/>
                <a:gd name="connsiteX3" fmla="*/ 3509411 w 3509411"/>
                <a:gd name="connsiteY3" fmla="*/ 536572 h 540000"/>
                <a:gd name="connsiteX4" fmla="*/ 41489 w 3509411"/>
                <a:gd name="connsiteY4" fmla="*/ 540000 h 540000"/>
                <a:gd name="connsiteX5" fmla="*/ 0 w 3509411"/>
                <a:gd name="connsiteY5" fmla="*/ 301008 h 540000"/>
                <a:gd name="connsiteX6" fmla="*/ 61082 w 3509411"/>
                <a:gd name="connsiteY6" fmla="*/ 0 h 540000"/>
                <a:gd name="connsiteX0" fmla="*/ 61082 w 3509411"/>
                <a:gd name="connsiteY0" fmla="*/ 0 h 540000"/>
                <a:gd name="connsiteX1" fmla="*/ 3400878 w 3509411"/>
                <a:gd name="connsiteY1" fmla="*/ 0 h 540000"/>
                <a:gd name="connsiteX2" fmla="*/ 3477528 w 3509411"/>
                <a:gd name="connsiteY2" fmla="*/ 278131 h 540000"/>
                <a:gd name="connsiteX3" fmla="*/ 3509411 w 3509411"/>
                <a:gd name="connsiteY3" fmla="*/ 536572 h 540000"/>
                <a:gd name="connsiteX4" fmla="*/ 41489 w 3509411"/>
                <a:gd name="connsiteY4" fmla="*/ 540000 h 540000"/>
                <a:gd name="connsiteX5" fmla="*/ 0 w 3509411"/>
                <a:gd name="connsiteY5" fmla="*/ 301008 h 540000"/>
                <a:gd name="connsiteX6" fmla="*/ 61082 w 3509411"/>
                <a:gd name="connsiteY6" fmla="*/ 0 h 540000"/>
                <a:gd name="connsiteX0" fmla="*/ 61082 w 3501703"/>
                <a:gd name="connsiteY0" fmla="*/ 0 h 540000"/>
                <a:gd name="connsiteX1" fmla="*/ 3400878 w 3501703"/>
                <a:gd name="connsiteY1" fmla="*/ 0 h 540000"/>
                <a:gd name="connsiteX2" fmla="*/ 3477528 w 3501703"/>
                <a:gd name="connsiteY2" fmla="*/ 278131 h 540000"/>
                <a:gd name="connsiteX3" fmla="*/ 3501703 w 3501703"/>
                <a:gd name="connsiteY3" fmla="*/ 536572 h 540000"/>
                <a:gd name="connsiteX4" fmla="*/ 41489 w 3501703"/>
                <a:gd name="connsiteY4" fmla="*/ 540000 h 540000"/>
                <a:gd name="connsiteX5" fmla="*/ 0 w 3501703"/>
                <a:gd name="connsiteY5" fmla="*/ 301008 h 540000"/>
                <a:gd name="connsiteX6" fmla="*/ 61082 w 3501703"/>
                <a:gd name="connsiteY6" fmla="*/ 0 h 540000"/>
                <a:gd name="connsiteX0" fmla="*/ 61082 w 3501703"/>
                <a:gd name="connsiteY0" fmla="*/ 0 h 540000"/>
                <a:gd name="connsiteX1" fmla="*/ 3400878 w 3501703"/>
                <a:gd name="connsiteY1" fmla="*/ 0 h 540000"/>
                <a:gd name="connsiteX2" fmla="*/ 3477528 w 3501703"/>
                <a:gd name="connsiteY2" fmla="*/ 278131 h 540000"/>
                <a:gd name="connsiteX3" fmla="*/ 3501703 w 3501703"/>
                <a:gd name="connsiteY3" fmla="*/ 536572 h 540000"/>
                <a:gd name="connsiteX4" fmla="*/ 41489 w 3501703"/>
                <a:gd name="connsiteY4" fmla="*/ 540000 h 540000"/>
                <a:gd name="connsiteX5" fmla="*/ 0 w 3501703"/>
                <a:gd name="connsiteY5" fmla="*/ 301008 h 540000"/>
                <a:gd name="connsiteX6" fmla="*/ 61082 w 3501703"/>
                <a:gd name="connsiteY6" fmla="*/ 0 h 540000"/>
                <a:gd name="connsiteX0" fmla="*/ 61082 w 3501728"/>
                <a:gd name="connsiteY0" fmla="*/ 0 h 540000"/>
                <a:gd name="connsiteX1" fmla="*/ 3400878 w 3501728"/>
                <a:gd name="connsiteY1" fmla="*/ 0 h 540000"/>
                <a:gd name="connsiteX2" fmla="*/ 3477528 w 3501728"/>
                <a:gd name="connsiteY2" fmla="*/ 278131 h 540000"/>
                <a:gd name="connsiteX3" fmla="*/ 3501703 w 3501728"/>
                <a:gd name="connsiteY3" fmla="*/ 536572 h 540000"/>
                <a:gd name="connsiteX4" fmla="*/ 41489 w 3501728"/>
                <a:gd name="connsiteY4" fmla="*/ 540000 h 540000"/>
                <a:gd name="connsiteX5" fmla="*/ 0 w 3501728"/>
                <a:gd name="connsiteY5" fmla="*/ 301008 h 540000"/>
                <a:gd name="connsiteX6" fmla="*/ 61082 w 3501728"/>
                <a:gd name="connsiteY6" fmla="*/ 0 h 540000"/>
                <a:gd name="connsiteX0" fmla="*/ 96889 w 3537535"/>
                <a:gd name="connsiteY0" fmla="*/ 0 h 540000"/>
                <a:gd name="connsiteX1" fmla="*/ 3436685 w 3537535"/>
                <a:gd name="connsiteY1" fmla="*/ 0 h 540000"/>
                <a:gd name="connsiteX2" fmla="*/ 3513335 w 3537535"/>
                <a:gd name="connsiteY2" fmla="*/ 278131 h 540000"/>
                <a:gd name="connsiteX3" fmla="*/ 3537510 w 3537535"/>
                <a:gd name="connsiteY3" fmla="*/ 536572 h 540000"/>
                <a:gd name="connsiteX4" fmla="*/ 7925 w 3537535"/>
                <a:gd name="connsiteY4" fmla="*/ 540000 h 540000"/>
                <a:gd name="connsiteX5" fmla="*/ 35807 w 3537535"/>
                <a:gd name="connsiteY5" fmla="*/ 301008 h 540000"/>
                <a:gd name="connsiteX6" fmla="*/ 96889 w 3537535"/>
                <a:gd name="connsiteY6" fmla="*/ 0 h 540000"/>
                <a:gd name="connsiteX0" fmla="*/ 98607 w 3539253"/>
                <a:gd name="connsiteY0" fmla="*/ 0 h 540000"/>
                <a:gd name="connsiteX1" fmla="*/ 3438403 w 3539253"/>
                <a:gd name="connsiteY1" fmla="*/ 0 h 540000"/>
                <a:gd name="connsiteX2" fmla="*/ 3515053 w 3539253"/>
                <a:gd name="connsiteY2" fmla="*/ 278131 h 540000"/>
                <a:gd name="connsiteX3" fmla="*/ 3539228 w 3539253"/>
                <a:gd name="connsiteY3" fmla="*/ 536572 h 540000"/>
                <a:gd name="connsiteX4" fmla="*/ 9643 w 3539253"/>
                <a:gd name="connsiteY4" fmla="*/ 540000 h 540000"/>
                <a:gd name="connsiteX5" fmla="*/ 24036 w 3539253"/>
                <a:gd name="connsiteY5" fmla="*/ 304436 h 540000"/>
                <a:gd name="connsiteX6" fmla="*/ 98607 w 3539253"/>
                <a:gd name="connsiteY6" fmla="*/ 0 h 540000"/>
                <a:gd name="connsiteX0" fmla="*/ 90369 w 3531015"/>
                <a:gd name="connsiteY0" fmla="*/ 0 h 540000"/>
                <a:gd name="connsiteX1" fmla="*/ 3430165 w 3531015"/>
                <a:gd name="connsiteY1" fmla="*/ 0 h 540000"/>
                <a:gd name="connsiteX2" fmla="*/ 3506815 w 3531015"/>
                <a:gd name="connsiteY2" fmla="*/ 278131 h 540000"/>
                <a:gd name="connsiteX3" fmla="*/ 3530990 w 3531015"/>
                <a:gd name="connsiteY3" fmla="*/ 536572 h 540000"/>
                <a:gd name="connsiteX4" fmla="*/ 1405 w 3531015"/>
                <a:gd name="connsiteY4" fmla="*/ 540000 h 540000"/>
                <a:gd name="connsiteX5" fmla="*/ 15798 w 3531015"/>
                <a:gd name="connsiteY5" fmla="*/ 304436 h 540000"/>
                <a:gd name="connsiteX6" fmla="*/ 90369 w 3531015"/>
                <a:gd name="connsiteY6" fmla="*/ 0 h 540000"/>
                <a:gd name="connsiteX0" fmla="*/ 89032 w 3529678"/>
                <a:gd name="connsiteY0" fmla="*/ 0 h 540000"/>
                <a:gd name="connsiteX1" fmla="*/ 3428828 w 3529678"/>
                <a:gd name="connsiteY1" fmla="*/ 0 h 540000"/>
                <a:gd name="connsiteX2" fmla="*/ 3505478 w 3529678"/>
                <a:gd name="connsiteY2" fmla="*/ 278131 h 540000"/>
                <a:gd name="connsiteX3" fmla="*/ 3529653 w 3529678"/>
                <a:gd name="connsiteY3" fmla="*/ 536572 h 540000"/>
                <a:gd name="connsiteX4" fmla="*/ 68 w 3529678"/>
                <a:gd name="connsiteY4" fmla="*/ 540000 h 540000"/>
                <a:gd name="connsiteX5" fmla="*/ 14461 w 3529678"/>
                <a:gd name="connsiteY5" fmla="*/ 304436 h 540000"/>
                <a:gd name="connsiteX6" fmla="*/ 89032 w 3529678"/>
                <a:gd name="connsiteY6" fmla="*/ 0 h 540000"/>
                <a:gd name="connsiteX0" fmla="*/ 89087 w 3529733"/>
                <a:gd name="connsiteY0" fmla="*/ 0 h 540000"/>
                <a:gd name="connsiteX1" fmla="*/ 3428883 w 3529733"/>
                <a:gd name="connsiteY1" fmla="*/ 0 h 540000"/>
                <a:gd name="connsiteX2" fmla="*/ 3505533 w 3529733"/>
                <a:gd name="connsiteY2" fmla="*/ 278131 h 540000"/>
                <a:gd name="connsiteX3" fmla="*/ 3529708 w 3529733"/>
                <a:gd name="connsiteY3" fmla="*/ 536572 h 540000"/>
                <a:gd name="connsiteX4" fmla="*/ 123 w 3529733"/>
                <a:gd name="connsiteY4" fmla="*/ 540000 h 540000"/>
                <a:gd name="connsiteX5" fmla="*/ 14516 w 3529733"/>
                <a:gd name="connsiteY5" fmla="*/ 304436 h 540000"/>
                <a:gd name="connsiteX6" fmla="*/ 89087 w 3529733"/>
                <a:gd name="connsiteY6" fmla="*/ 0 h 540000"/>
                <a:gd name="connsiteX0" fmla="*/ 89087 w 3529733"/>
                <a:gd name="connsiteY0" fmla="*/ 0 h 540000"/>
                <a:gd name="connsiteX1" fmla="*/ 3428883 w 3529733"/>
                <a:gd name="connsiteY1" fmla="*/ 0 h 540000"/>
                <a:gd name="connsiteX2" fmla="*/ 3505533 w 3529733"/>
                <a:gd name="connsiteY2" fmla="*/ 278131 h 540000"/>
                <a:gd name="connsiteX3" fmla="*/ 3529708 w 3529733"/>
                <a:gd name="connsiteY3" fmla="*/ 536572 h 540000"/>
                <a:gd name="connsiteX4" fmla="*/ 123 w 3529733"/>
                <a:gd name="connsiteY4" fmla="*/ 540000 h 540000"/>
                <a:gd name="connsiteX5" fmla="*/ 14516 w 3529733"/>
                <a:gd name="connsiteY5" fmla="*/ 304436 h 540000"/>
                <a:gd name="connsiteX6" fmla="*/ 89087 w 3529733"/>
                <a:gd name="connsiteY6" fmla="*/ 0 h 540000"/>
                <a:gd name="connsiteX0" fmla="*/ 89176 w 3529822"/>
                <a:gd name="connsiteY0" fmla="*/ 0 h 540000"/>
                <a:gd name="connsiteX1" fmla="*/ 3428972 w 3529822"/>
                <a:gd name="connsiteY1" fmla="*/ 0 h 540000"/>
                <a:gd name="connsiteX2" fmla="*/ 3505622 w 3529822"/>
                <a:gd name="connsiteY2" fmla="*/ 278131 h 540000"/>
                <a:gd name="connsiteX3" fmla="*/ 3529797 w 3529822"/>
                <a:gd name="connsiteY3" fmla="*/ 536572 h 540000"/>
                <a:gd name="connsiteX4" fmla="*/ 212 w 3529822"/>
                <a:gd name="connsiteY4" fmla="*/ 540000 h 540000"/>
                <a:gd name="connsiteX5" fmla="*/ 10751 w 3529822"/>
                <a:gd name="connsiteY5" fmla="*/ 304436 h 540000"/>
                <a:gd name="connsiteX6" fmla="*/ 89176 w 3529822"/>
                <a:gd name="connsiteY6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9822" h="540000">
                  <a:moveTo>
                    <a:pt x="89176" y="0"/>
                  </a:moveTo>
                  <a:lnTo>
                    <a:pt x="3428972" y="0"/>
                  </a:lnTo>
                  <a:cubicBezTo>
                    <a:pt x="3472397" y="120464"/>
                    <a:pt x="3488818" y="188703"/>
                    <a:pt x="3505622" y="278131"/>
                  </a:cubicBezTo>
                  <a:cubicBezTo>
                    <a:pt x="3522426" y="367559"/>
                    <a:pt x="3530330" y="462213"/>
                    <a:pt x="3529797" y="536572"/>
                  </a:cubicBezTo>
                  <a:lnTo>
                    <a:pt x="212" y="540000"/>
                  </a:lnTo>
                  <a:cubicBezTo>
                    <a:pt x="-1000" y="475804"/>
                    <a:pt x="3044" y="377951"/>
                    <a:pt x="10751" y="304436"/>
                  </a:cubicBezTo>
                  <a:cubicBezTo>
                    <a:pt x="20386" y="228514"/>
                    <a:pt x="49687" y="92468"/>
                    <a:pt x="8917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90002" rIns="91442" bIns="90002"/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Ellipse 4"/>
            <p:cNvSpPr/>
            <p:nvPr/>
          </p:nvSpPr>
          <p:spPr>
            <a:xfrm>
              <a:off x="2686916" y="1410645"/>
              <a:ext cx="4263654" cy="583666"/>
            </a:xfrm>
            <a:custGeom>
              <a:avLst/>
              <a:gdLst>
                <a:gd name="connsiteX0" fmla="*/ 744212 w 3355054"/>
                <a:gd name="connsiteY0" fmla="*/ 0 h 540000"/>
                <a:gd name="connsiteX1" fmla="*/ 2619217 w 3355054"/>
                <a:gd name="connsiteY1" fmla="*/ 0 h 540000"/>
                <a:gd name="connsiteX2" fmla="*/ 2685422 w 3355054"/>
                <a:gd name="connsiteY2" fmla="*/ 133167 h 540000"/>
                <a:gd name="connsiteX3" fmla="*/ 2692072 w 3355054"/>
                <a:gd name="connsiteY3" fmla="*/ 132833 h 540000"/>
                <a:gd name="connsiteX4" fmla="*/ 3355054 w 3355054"/>
                <a:gd name="connsiteY4" fmla="*/ 540000 h 540000"/>
                <a:gd name="connsiteX5" fmla="*/ 0 w 3355054"/>
                <a:gd name="connsiteY5" fmla="*/ 540000 h 540000"/>
                <a:gd name="connsiteX6" fmla="*/ 707288 w 3355054"/>
                <a:gd name="connsiteY6" fmla="*/ 63514 h 540000"/>
                <a:gd name="connsiteX7" fmla="*/ 744212 w 3355054"/>
                <a:gd name="connsiteY7" fmla="*/ 0 h 540000"/>
                <a:gd name="connsiteX0" fmla="*/ 744212 w 3355054"/>
                <a:gd name="connsiteY0" fmla="*/ 0 h 540000"/>
                <a:gd name="connsiteX1" fmla="*/ 2619217 w 3355054"/>
                <a:gd name="connsiteY1" fmla="*/ 0 h 540000"/>
                <a:gd name="connsiteX2" fmla="*/ 2685422 w 3355054"/>
                <a:gd name="connsiteY2" fmla="*/ 133167 h 540000"/>
                <a:gd name="connsiteX3" fmla="*/ 2692072 w 3355054"/>
                <a:gd name="connsiteY3" fmla="*/ 132833 h 540000"/>
                <a:gd name="connsiteX4" fmla="*/ 3355054 w 3355054"/>
                <a:gd name="connsiteY4" fmla="*/ 540000 h 540000"/>
                <a:gd name="connsiteX5" fmla="*/ 0 w 3355054"/>
                <a:gd name="connsiteY5" fmla="*/ 540000 h 540000"/>
                <a:gd name="connsiteX6" fmla="*/ 707288 w 3355054"/>
                <a:gd name="connsiteY6" fmla="*/ 63514 h 540000"/>
                <a:gd name="connsiteX7" fmla="*/ 744212 w 3355054"/>
                <a:gd name="connsiteY7" fmla="*/ 0 h 540000"/>
                <a:gd name="connsiteX0" fmla="*/ 744212 w 3355054"/>
                <a:gd name="connsiteY0" fmla="*/ 0 h 540000"/>
                <a:gd name="connsiteX1" fmla="*/ 2619217 w 3355054"/>
                <a:gd name="connsiteY1" fmla="*/ 0 h 540000"/>
                <a:gd name="connsiteX2" fmla="*/ 2685422 w 3355054"/>
                <a:gd name="connsiteY2" fmla="*/ 133167 h 540000"/>
                <a:gd name="connsiteX3" fmla="*/ 2692072 w 3355054"/>
                <a:gd name="connsiteY3" fmla="*/ 132833 h 540000"/>
                <a:gd name="connsiteX4" fmla="*/ 3355054 w 3355054"/>
                <a:gd name="connsiteY4" fmla="*/ 540000 h 540000"/>
                <a:gd name="connsiteX5" fmla="*/ 0 w 3355054"/>
                <a:gd name="connsiteY5" fmla="*/ 540000 h 540000"/>
                <a:gd name="connsiteX6" fmla="*/ 682041 w 3355054"/>
                <a:gd name="connsiteY6" fmla="*/ 61077 h 540000"/>
                <a:gd name="connsiteX7" fmla="*/ 744212 w 3355054"/>
                <a:gd name="connsiteY7" fmla="*/ 0 h 540000"/>
                <a:gd name="connsiteX0" fmla="*/ 722332 w 3355054"/>
                <a:gd name="connsiteY0" fmla="*/ 0 h 540000"/>
                <a:gd name="connsiteX1" fmla="*/ 2619217 w 3355054"/>
                <a:gd name="connsiteY1" fmla="*/ 0 h 540000"/>
                <a:gd name="connsiteX2" fmla="*/ 2685422 w 3355054"/>
                <a:gd name="connsiteY2" fmla="*/ 133167 h 540000"/>
                <a:gd name="connsiteX3" fmla="*/ 2692072 w 3355054"/>
                <a:gd name="connsiteY3" fmla="*/ 132833 h 540000"/>
                <a:gd name="connsiteX4" fmla="*/ 3355054 w 3355054"/>
                <a:gd name="connsiteY4" fmla="*/ 540000 h 540000"/>
                <a:gd name="connsiteX5" fmla="*/ 0 w 3355054"/>
                <a:gd name="connsiteY5" fmla="*/ 540000 h 540000"/>
                <a:gd name="connsiteX6" fmla="*/ 682041 w 3355054"/>
                <a:gd name="connsiteY6" fmla="*/ 61077 h 540000"/>
                <a:gd name="connsiteX7" fmla="*/ 722332 w 3355054"/>
                <a:gd name="connsiteY7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5054" h="540000">
                  <a:moveTo>
                    <a:pt x="722332" y="0"/>
                  </a:moveTo>
                  <a:lnTo>
                    <a:pt x="2619217" y="0"/>
                  </a:lnTo>
                  <a:cubicBezTo>
                    <a:pt x="2644645" y="42383"/>
                    <a:pt x="2666596" y="86977"/>
                    <a:pt x="2685422" y="133167"/>
                  </a:cubicBezTo>
                  <a:cubicBezTo>
                    <a:pt x="2687634" y="132843"/>
                    <a:pt x="2689853" y="132833"/>
                    <a:pt x="2692072" y="132833"/>
                  </a:cubicBezTo>
                  <a:cubicBezTo>
                    <a:pt x="2982526" y="132833"/>
                    <a:pt x="3234280" y="297697"/>
                    <a:pt x="3355054" y="540000"/>
                  </a:cubicBezTo>
                  <a:lnTo>
                    <a:pt x="0" y="540000"/>
                  </a:lnTo>
                  <a:cubicBezTo>
                    <a:pt x="114321" y="267834"/>
                    <a:pt x="299226" y="72019"/>
                    <a:pt x="682041" y="61077"/>
                  </a:cubicBezTo>
                  <a:lnTo>
                    <a:pt x="72233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90002" rIns="91442" bIns="90002"/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Ellipse 4"/>
            <p:cNvSpPr/>
            <p:nvPr/>
          </p:nvSpPr>
          <p:spPr>
            <a:xfrm>
              <a:off x="3584746" y="742950"/>
              <a:ext cx="2478251" cy="667696"/>
            </a:xfrm>
            <a:custGeom>
              <a:avLst/>
              <a:gdLst/>
              <a:ahLst/>
              <a:cxnLst/>
              <a:rect l="l" t="t" r="r" b="b"/>
              <a:pathLst>
                <a:path w="1875005" h="540000">
                  <a:moveTo>
                    <a:pt x="936069" y="0"/>
                  </a:moveTo>
                  <a:cubicBezTo>
                    <a:pt x="1337628" y="0"/>
                    <a:pt x="1688257" y="216956"/>
                    <a:pt x="1875005" y="540000"/>
                  </a:cubicBezTo>
                  <a:lnTo>
                    <a:pt x="0" y="540000"/>
                  </a:lnTo>
                  <a:cubicBezTo>
                    <a:pt x="184775" y="216404"/>
                    <a:pt x="535022" y="0"/>
                    <a:pt x="93606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90002" rIns="91442" bIns="90002"/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Ellipse 4"/>
            <p:cNvSpPr/>
            <p:nvPr/>
          </p:nvSpPr>
          <p:spPr>
            <a:xfrm>
              <a:off x="2580880" y="2520138"/>
              <a:ext cx="4443752" cy="373795"/>
            </a:xfrm>
            <a:custGeom>
              <a:avLst/>
              <a:gdLst>
                <a:gd name="connsiteX0" fmla="*/ 61082 w 3528176"/>
                <a:gd name="connsiteY0" fmla="*/ 0 h 540000"/>
                <a:gd name="connsiteX1" fmla="*/ 3506861 w 3528176"/>
                <a:gd name="connsiteY1" fmla="*/ 0 h 540000"/>
                <a:gd name="connsiteX2" fmla="*/ 3485236 w 3528176"/>
                <a:gd name="connsiteY2" fmla="*/ 336417 h 540000"/>
                <a:gd name="connsiteX3" fmla="*/ 3453529 w 3528176"/>
                <a:gd name="connsiteY3" fmla="*/ 540000 h 540000"/>
                <a:gd name="connsiteX4" fmla="*/ 41489 w 3528176"/>
                <a:gd name="connsiteY4" fmla="*/ 540000 h 540000"/>
                <a:gd name="connsiteX5" fmla="*/ 0 w 3528176"/>
                <a:gd name="connsiteY5" fmla="*/ 301008 h 540000"/>
                <a:gd name="connsiteX6" fmla="*/ 61082 w 3528176"/>
                <a:gd name="connsiteY6" fmla="*/ 0 h 540000"/>
                <a:gd name="connsiteX0" fmla="*/ 61082 w 3530236"/>
                <a:gd name="connsiteY0" fmla="*/ 0 h 540000"/>
                <a:gd name="connsiteX1" fmla="*/ 3506861 w 3530236"/>
                <a:gd name="connsiteY1" fmla="*/ 0 h 540000"/>
                <a:gd name="connsiteX2" fmla="*/ 3494872 w 3530236"/>
                <a:gd name="connsiteY2" fmla="*/ 266753 h 540000"/>
                <a:gd name="connsiteX3" fmla="*/ 3453529 w 3530236"/>
                <a:gd name="connsiteY3" fmla="*/ 540000 h 540000"/>
                <a:gd name="connsiteX4" fmla="*/ 41489 w 3530236"/>
                <a:gd name="connsiteY4" fmla="*/ 540000 h 540000"/>
                <a:gd name="connsiteX5" fmla="*/ 0 w 3530236"/>
                <a:gd name="connsiteY5" fmla="*/ 301008 h 540000"/>
                <a:gd name="connsiteX6" fmla="*/ 61082 w 3530236"/>
                <a:gd name="connsiteY6" fmla="*/ 0 h 540000"/>
                <a:gd name="connsiteX0" fmla="*/ 61082 w 3530432"/>
                <a:gd name="connsiteY0" fmla="*/ 0 h 540000"/>
                <a:gd name="connsiteX1" fmla="*/ 3506861 w 3530432"/>
                <a:gd name="connsiteY1" fmla="*/ 0 h 540000"/>
                <a:gd name="connsiteX2" fmla="*/ 3494872 w 3530432"/>
                <a:gd name="connsiteY2" fmla="*/ 266753 h 540000"/>
                <a:gd name="connsiteX3" fmla="*/ 3447748 w 3530432"/>
                <a:gd name="connsiteY3" fmla="*/ 536130 h 540000"/>
                <a:gd name="connsiteX4" fmla="*/ 41489 w 3530432"/>
                <a:gd name="connsiteY4" fmla="*/ 540000 h 540000"/>
                <a:gd name="connsiteX5" fmla="*/ 0 w 3530432"/>
                <a:gd name="connsiteY5" fmla="*/ 301008 h 540000"/>
                <a:gd name="connsiteX6" fmla="*/ 61082 w 3530432"/>
                <a:gd name="connsiteY6" fmla="*/ 0 h 540000"/>
                <a:gd name="connsiteX0" fmla="*/ 61082 w 3507046"/>
                <a:gd name="connsiteY0" fmla="*/ 0 h 540000"/>
                <a:gd name="connsiteX1" fmla="*/ 3506861 w 3507046"/>
                <a:gd name="connsiteY1" fmla="*/ 0 h 540000"/>
                <a:gd name="connsiteX2" fmla="*/ 3494872 w 3507046"/>
                <a:gd name="connsiteY2" fmla="*/ 266753 h 540000"/>
                <a:gd name="connsiteX3" fmla="*/ 3447748 w 3507046"/>
                <a:gd name="connsiteY3" fmla="*/ 536130 h 540000"/>
                <a:gd name="connsiteX4" fmla="*/ 41489 w 3507046"/>
                <a:gd name="connsiteY4" fmla="*/ 540000 h 540000"/>
                <a:gd name="connsiteX5" fmla="*/ 0 w 3507046"/>
                <a:gd name="connsiteY5" fmla="*/ 301008 h 540000"/>
                <a:gd name="connsiteX6" fmla="*/ 61082 w 3507046"/>
                <a:gd name="connsiteY6" fmla="*/ 0 h 540000"/>
                <a:gd name="connsiteX0" fmla="*/ 13263 w 3542086"/>
                <a:gd name="connsiteY0" fmla="*/ 0 h 540000"/>
                <a:gd name="connsiteX1" fmla="*/ 3541901 w 3542086"/>
                <a:gd name="connsiteY1" fmla="*/ 0 h 540000"/>
                <a:gd name="connsiteX2" fmla="*/ 3529912 w 3542086"/>
                <a:gd name="connsiteY2" fmla="*/ 266753 h 540000"/>
                <a:gd name="connsiteX3" fmla="*/ 3482788 w 3542086"/>
                <a:gd name="connsiteY3" fmla="*/ 536130 h 540000"/>
                <a:gd name="connsiteX4" fmla="*/ 76529 w 3542086"/>
                <a:gd name="connsiteY4" fmla="*/ 540000 h 540000"/>
                <a:gd name="connsiteX5" fmla="*/ 35040 w 3542086"/>
                <a:gd name="connsiteY5" fmla="*/ 301008 h 540000"/>
                <a:gd name="connsiteX6" fmla="*/ 13263 w 3542086"/>
                <a:gd name="connsiteY6" fmla="*/ 0 h 540000"/>
                <a:gd name="connsiteX0" fmla="*/ 13263 w 3542086"/>
                <a:gd name="connsiteY0" fmla="*/ 0 h 540000"/>
                <a:gd name="connsiteX1" fmla="*/ 3541901 w 3542086"/>
                <a:gd name="connsiteY1" fmla="*/ 0 h 540000"/>
                <a:gd name="connsiteX2" fmla="*/ 3529912 w 3542086"/>
                <a:gd name="connsiteY2" fmla="*/ 266753 h 540000"/>
                <a:gd name="connsiteX3" fmla="*/ 3482788 w 3542086"/>
                <a:gd name="connsiteY3" fmla="*/ 536130 h 540000"/>
                <a:gd name="connsiteX4" fmla="*/ 90018 w 3542086"/>
                <a:gd name="connsiteY4" fmla="*/ 540000 h 540000"/>
                <a:gd name="connsiteX5" fmla="*/ 35040 w 3542086"/>
                <a:gd name="connsiteY5" fmla="*/ 301008 h 540000"/>
                <a:gd name="connsiteX6" fmla="*/ 13263 w 3542086"/>
                <a:gd name="connsiteY6" fmla="*/ 0 h 540000"/>
                <a:gd name="connsiteX0" fmla="*/ 0 w 3528823"/>
                <a:gd name="connsiteY0" fmla="*/ 0 h 540000"/>
                <a:gd name="connsiteX1" fmla="*/ 3528638 w 3528823"/>
                <a:gd name="connsiteY1" fmla="*/ 0 h 540000"/>
                <a:gd name="connsiteX2" fmla="*/ 3516649 w 3528823"/>
                <a:gd name="connsiteY2" fmla="*/ 266753 h 540000"/>
                <a:gd name="connsiteX3" fmla="*/ 3469525 w 3528823"/>
                <a:gd name="connsiteY3" fmla="*/ 536130 h 540000"/>
                <a:gd name="connsiteX4" fmla="*/ 76755 w 3528823"/>
                <a:gd name="connsiteY4" fmla="*/ 540000 h 540000"/>
                <a:gd name="connsiteX5" fmla="*/ 21777 w 3528823"/>
                <a:gd name="connsiteY5" fmla="*/ 301008 h 540000"/>
                <a:gd name="connsiteX6" fmla="*/ 0 w 3528823"/>
                <a:gd name="connsiteY6" fmla="*/ 0 h 540000"/>
                <a:gd name="connsiteX0" fmla="*/ 0 w 3528823"/>
                <a:gd name="connsiteY0" fmla="*/ 0 h 540000"/>
                <a:gd name="connsiteX1" fmla="*/ 3528638 w 3528823"/>
                <a:gd name="connsiteY1" fmla="*/ 0 h 540000"/>
                <a:gd name="connsiteX2" fmla="*/ 3516649 w 3528823"/>
                <a:gd name="connsiteY2" fmla="*/ 266753 h 540000"/>
                <a:gd name="connsiteX3" fmla="*/ 3469525 w 3528823"/>
                <a:gd name="connsiteY3" fmla="*/ 536130 h 540000"/>
                <a:gd name="connsiteX4" fmla="*/ 76755 w 3528823"/>
                <a:gd name="connsiteY4" fmla="*/ 540000 h 540000"/>
                <a:gd name="connsiteX5" fmla="*/ 21777 w 3528823"/>
                <a:gd name="connsiteY5" fmla="*/ 301008 h 540000"/>
                <a:gd name="connsiteX6" fmla="*/ 0 w 3528823"/>
                <a:gd name="connsiteY6" fmla="*/ 0 h 540000"/>
                <a:gd name="connsiteX0" fmla="*/ 0 w 3528823"/>
                <a:gd name="connsiteY0" fmla="*/ 0 h 540000"/>
                <a:gd name="connsiteX1" fmla="*/ 3528638 w 3528823"/>
                <a:gd name="connsiteY1" fmla="*/ 0 h 540000"/>
                <a:gd name="connsiteX2" fmla="*/ 3516649 w 3528823"/>
                <a:gd name="connsiteY2" fmla="*/ 266753 h 540000"/>
                <a:gd name="connsiteX3" fmla="*/ 3469525 w 3528823"/>
                <a:gd name="connsiteY3" fmla="*/ 536130 h 540000"/>
                <a:gd name="connsiteX4" fmla="*/ 76755 w 3528823"/>
                <a:gd name="connsiteY4" fmla="*/ 540000 h 540000"/>
                <a:gd name="connsiteX5" fmla="*/ 21777 w 3528823"/>
                <a:gd name="connsiteY5" fmla="*/ 301008 h 540000"/>
                <a:gd name="connsiteX6" fmla="*/ 0 w 3528823"/>
                <a:gd name="connsiteY6" fmla="*/ 0 h 540000"/>
                <a:gd name="connsiteX0" fmla="*/ 0 w 3528823"/>
                <a:gd name="connsiteY0" fmla="*/ 0 h 540000"/>
                <a:gd name="connsiteX1" fmla="*/ 3528638 w 3528823"/>
                <a:gd name="connsiteY1" fmla="*/ 0 h 540000"/>
                <a:gd name="connsiteX2" fmla="*/ 3516649 w 3528823"/>
                <a:gd name="connsiteY2" fmla="*/ 266753 h 540000"/>
                <a:gd name="connsiteX3" fmla="*/ 3469525 w 3528823"/>
                <a:gd name="connsiteY3" fmla="*/ 536130 h 540000"/>
                <a:gd name="connsiteX4" fmla="*/ 65292 w 3528823"/>
                <a:gd name="connsiteY4" fmla="*/ 540000 h 540000"/>
                <a:gd name="connsiteX5" fmla="*/ 21777 w 3528823"/>
                <a:gd name="connsiteY5" fmla="*/ 301008 h 540000"/>
                <a:gd name="connsiteX6" fmla="*/ 0 w 3528823"/>
                <a:gd name="connsiteY6" fmla="*/ 0 h 540000"/>
                <a:gd name="connsiteX0" fmla="*/ 0 w 3528823"/>
                <a:gd name="connsiteY0" fmla="*/ 0 h 540000"/>
                <a:gd name="connsiteX1" fmla="*/ 3528638 w 3528823"/>
                <a:gd name="connsiteY1" fmla="*/ 0 h 540000"/>
                <a:gd name="connsiteX2" fmla="*/ 3516649 w 3528823"/>
                <a:gd name="connsiteY2" fmla="*/ 266753 h 540000"/>
                <a:gd name="connsiteX3" fmla="*/ 3469525 w 3528823"/>
                <a:gd name="connsiteY3" fmla="*/ 536130 h 540000"/>
                <a:gd name="connsiteX4" fmla="*/ 65292 w 3528823"/>
                <a:gd name="connsiteY4" fmla="*/ 540000 h 540000"/>
                <a:gd name="connsiteX5" fmla="*/ 13179 w 3528823"/>
                <a:gd name="connsiteY5" fmla="*/ 301008 h 540000"/>
                <a:gd name="connsiteX6" fmla="*/ 0 w 3528823"/>
                <a:gd name="connsiteY6" fmla="*/ 0 h 540000"/>
                <a:gd name="connsiteX0" fmla="*/ 0 w 3547450"/>
                <a:gd name="connsiteY0" fmla="*/ 3301 h 540000"/>
                <a:gd name="connsiteX1" fmla="*/ 3547265 w 3547450"/>
                <a:gd name="connsiteY1" fmla="*/ 0 h 540000"/>
                <a:gd name="connsiteX2" fmla="*/ 3535276 w 3547450"/>
                <a:gd name="connsiteY2" fmla="*/ 266753 h 540000"/>
                <a:gd name="connsiteX3" fmla="*/ 3488152 w 3547450"/>
                <a:gd name="connsiteY3" fmla="*/ 536130 h 540000"/>
                <a:gd name="connsiteX4" fmla="*/ 83919 w 3547450"/>
                <a:gd name="connsiteY4" fmla="*/ 540000 h 540000"/>
                <a:gd name="connsiteX5" fmla="*/ 31806 w 3547450"/>
                <a:gd name="connsiteY5" fmla="*/ 301008 h 540000"/>
                <a:gd name="connsiteX6" fmla="*/ 0 w 3547450"/>
                <a:gd name="connsiteY6" fmla="*/ 3301 h 540000"/>
                <a:gd name="connsiteX0" fmla="*/ 0 w 3547450"/>
                <a:gd name="connsiteY0" fmla="*/ 3301 h 540000"/>
                <a:gd name="connsiteX1" fmla="*/ 3547265 w 3547450"/>
                <a:gd name="connsiteY1" fmla="*/ 0 h 540000"/>
                <a:gd name="connsiteX2" fmla="*/ 3535276 w 3547450"/>
                <a:gd name="connsiteY2" fmla="*/ 266753 h 540000"/>
                <a:gd name="connsiteX3" fmla="*/ 3488152 w 3547450"/>
                <a:gd name="connsiteY3" fmla="*/ 536130 h 540000"/>
                <a:gd name="connsiteX4" fmla="*/ 83919 w 3547450"/>
                <a:gd name="connsiteY4" fmla="*/ 540000 h 540000"/>
                <a:gd name="connsiteX5" fmla="*/ 26074 w 3547450"/>
                <a:gd name="connsiteY5" fmla="*/ 307610 h 540000"/>
                <a:gd name="connsiteX6" fmla="*/ 0 w 3547450"/>
                <a:gd name="connsiteY6" fmla="*/ 3301 h 540000"/>
                <a:gd name="connsiteX0" fmla="*/ 0 w 3547450"/>
                <a:gd name="connsiteY0" fmla="*/ 3301 h 540000"/>
                <a:gd name="connsiteX1" fmla="*/ 3547265 w 3547450"/>
                <a:gd name="connsiteY1" fmla="*/ 0 h 540000"/>
                <a:gd name="connsiteX2" fmla="*/ 3535276 w 3547450"/>
                <a:gd name="connsiteY2" fmla="*/ 266753 h 540000"/>
                <a:gd name="connsiteX3" fmla="*/ 3488152 w 3547450"/>
                <a:gd name="connsiteY3" fmla="*/ 536130 h 540000"/>
                <a:gd name="connsiteX4" fmla="*/ 79621 w 3547450"/>
                <a:gd name="connsiteY4" fmla="*/ 540000 h 540000"/>
                <a:gd name="connsiteX5" fmla="*/ 26074 w 3547450"/>
                <a:gd name="connsiteY5" fmla="*/ 307610 h 540000"/>
                <a:gd name="connsiteX6" fmla="*/ 0 w 3547450"/>
                <a:gd name="connsiteY6" fmla="*/ 3301 h 540000"/>
                <a:gd name="connsiteX0" fmla="*/ 0 w 3547450"/>
                <a:gd name="connsiteY0" fmla="*/ 3301 h 540000"/>
                <a:gd name="connsiteX1" fmla="*/ 3547265 w 3547450"/>
                <a:gd name="connsiteY1" fmla="*/ 0 h 540000"/>
                <a:gd name="connsiteX2" fmla="*/ 3535276 w 3547450"/>
                <a:gd name="connsiteY2" fmla="*/ 266753 h 540000"/>
                <a:gd name="connsiteX3" fmla="*/ 3488152 w 3547450"/>
                <a:gd name="connsiteY3" fmla="*/ 536130 h 540000"/>
                <a:gd name="connsiteX4" fmla="*/ 79621 w 3547450"/>
                <a:gd name="connsiteY4" fmla="*/ 540000 h 540000"/>
                <a:gd name="connsiteX5" fmla="*/ 26074 w 3547450"/>
                <a:gd name="connsiteY5" fmla="*/ 307610 h 540000"/>
                <a:gd name="connsiteX6" fmla="*/ 0 w 3547450"/>
                <a:gd name="connsiteY6" fmla="*/ 3301 h 540000"/>
                <a:gd name="connsiteX0" fmla="*/ 0 w 3547285"/>
                <a:gd name="connsiteY0" fmla="*/ 3301 h 540000"/>
                <a:gd name="connsiteX1" fmla="*/ 3547265 w 3547285"/>
                <a:gd name="connsiteY1" fmla="*/ 0 h 540000"/>
                <a:gd name="connsiteX2" fmla="*/ 3500024 w 3547285"/>
                <a:gd name="connsiteY2" fmla="*/ 289269 h 540000"/>
                <a:gd name="connsiteX3" fmla="*/ 3488152 w 3547285"/>
                <a:gd name="connsiteY3" fmla="*/ 536130 h 540000"/>
                <a:gd name="connsiteX4" fmla="*/ 79621 w 3547285"/>
                <a:gd name="connsiteY4" fmla="*/ 540000 h 540000"/>
                <a:gd name="connsiteX5" fmla="*/ 26074 w 3547285"/>
                <a:gd name="connsiteY5" fmla="*/ 307610 h 540000"/>
                <a:gd name="connsiteX6" fmla="*/ 0 w 3547285"/>
                <a:gd name="connsiteY6" fmla="*/ 3301 h 540000"/>
                <a:gd name="connsiteX0" fmla="*/ 0 w 3547294"/>
                <a:gd name="connsiteY0" fmla="*/ 3301 h 540000"/>
                <a:gd name="connsiteX1" fmla="*/ 3547265 w 3547294"/>
                <a:gd name="connsiteY1" fmla="*/ 0 h 540000"/>
                <a:gd name="connsiteX2" fmla="*/ 3500024 w 3547294"/>
                <a:gd name="connsiteY2" fmla="*/ 289269 h 540000"/>
                <a:gd name="connsiteX3" fmla="*/ 3415573 w 3547294"/>
                <a:gd name="connsiteY3" fmla="*/ 539883 h 540000"/>
                <a:gd name="connsiteX4" fmla="*/ 79621 w 3547294"/>
                <a:gd name="connsiteY4" fmla="*/ 540000 h 540000"/>
                <a:gd name="connsiteX5" fmla="*/ 26074 w 3547294"/>
                <a:gd name="connsiteY5" fmla="*/ 307610 h 540000"/>
                <a:gd name="connsiteX6" fmla="*/ 0 w 3547294"/>
                <a:gd name="connsiteY6" fmla="*/ 3301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47294" h="540000">
                  <a:moveTo>
                    <a:pt x="0" y="3301"/>
                  </a:moveTo>
                  <a:lnTo>
                    <a:pt x="3547265" y="0"/>
                  </a:lnTo>
                  <a:cubicBezTo>
                    <a:pt x="3548297" y="72800"/>
                    <a:pt x="3521973" y="199289"/>
                    <a:pt x="3500024" y="289269"/>
                  </a:cubicBezTo>
                  <a:cubicBezTo>
                    <a:pt x="3478075" y="379249"/>
                    <a:pt x="3437303" y="475809"/>
                    <a:pt x="3415573" y="539883"/>
                  </a:cubicBezTo>
                  <a:lnTo>
                    <a:pt x="79621" y="540000"/>
                  </a:lnTo>
                  <a:cubicBezTo>
                    <a:pt x="57163" y="465519"/>
                    <a:pt x="43417" y="403022"/>
                    <a:pt x="26074" y="307610"/>
                  </a:cubicBezTo>
                  <a:cubicBezTo>
                    <a:pt x="16440" y="235663"/>
                    <a:pt x="977" y="95769"/>
                    <a:pt x="0" y="3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2" tIns="90002" rIns="91442" bIns="90002"/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3559592" y="752926"/>
              <a:ext cx="2615541" cy="1062085"/>
            </a:xfrm>
            <a:custGeom>
              <a:avLst/>
              <a:gdLst/>
              <a:ahLst/>
              <a:cxnLst>
                <a:cxn ang="0">
                  <a:pos x="214" y="97"/>
                </a:cxn>
                <a:cxn ang="0">
                  <a:pos x="103" y="0"/>
                </a:cxn>
                <a:cxn ang="0">
                  <a:pos x="0" y="65"/>
                </a:cxn>
              </a:cxnLst>
              <a:rect l="0" t="0" r="r" b="b"/>
              <a:pathLst>
                <a:path w="214" h="97">
                  <a:moveTo>
                    <a:pt x="214" y="97"/>
                  </a:moveTo>
                  <a:cubicBezTo>
                    <a:pt x="207" y="42"/>
                    <a:pt x="160" y="0"/>
                    <a:pt x="103" y="0"/>
                  </a:cubicBezTo>
                  <a:cubicBezTo>
                    <a:pt x="57" y="0"/>
                    <a:pt x="18" y="27"/>
                    <a:pt x="0" y="65"/>
                  </a:cubicBezTo>
                </a:path>
              </a:pathLst>
            </a:custGeom>
            <a:noFill/>
            <a:ln w="38100" cap="rnd">
              <a:solidFill>
                <a:schemeClr val="accent1">
                  <a:alpha val="69804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12" tIns="60956" rIns="121912" bIns="60956" numCol="1" anchor="t" anchorCtr="0" compatLnSpc="1">
              <a:prstTxWarp prst="textNoShape">
                <a:avLst/>
              </a:prstTxWarp>
            </a:bodyPr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2595118" y="1458853"/>
              <a:ext cx="4449830" cy="1744596"/>
            </a:xfrm>
            <a:custGeom>
              <a:avLst/>
              <a:gdLst/>
              <a:ahLst/>
              <a:cxnLst>
                <a:cxn ang="0">
                  <a:pos x="126" y="17"/>
                </a:cxn>
                <a:cxn ang="0">
                  <a:pos x="78" y="0"/>
                </a:cxn>
                <a:cxn ang="0">
                  <a:pos x="0" y="79"/>
                </a:cxn>
                <a:cxn ang="0">
                  <a:pos x="78" y="159"/>
                </a:cxn>
                <a:cxn ang="0">
                  <a:pos x="286" y="160"/>
                </a:cxn>
                <a:cxn ang="0">
                  <a:pos x="292" y="160"/>
                </a:cxn>
                <a:cxn ang="0">
                  <a:pos x="369" y="83"/>
                </a:cxn>
                <a:cxn ang="0">
                  <a:pos x="305" y="8"/>
                </a:cxn>
                <a:cxn ang="0">
                  <a:pos x="288" y="8"/>
                </a:cxn>
              </a:cxnLst>
              <a:rect l="0" t="0" r="r" b="b"/>
              <a:pathLst>
                <a:path w="369" h="160">
                  <a:moveTo>
                    <a:pt x="126" y="17"/>
                  </a:moveTo>
                  <a:cubicBezTo>
                    <a:pt x="113" y="7"/>
                    <a:pt x="96" y="0"/>
                    <a:pt x="78" y="0"/>
                  </a:cubicBezTo>
                  <a:cubicBezTo>
                    <a:pt x="35" y="0"/>
                    <a:pt x="0" y="36"/>
                    <a:pt x="0" y="79"/>
                  </a:cubicBezTo>
                  <a:cubicBezTo>
                    <a:pt x="0" y="122"/>
                    <a:pt x="35" y="159"/>
                    <a:pt x="78" y="159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92" y="160"/>
                    <a:pt x="292" y="160"/>
                    <a:pt x="292" y="160"/>
                  </a:cubicBezTo>
                  <a:cubicBezTo>
                    <a:pt x="335" y="160"/>
                    <a:pt x="369" y="125"/>
                    <a:pt x="369" y="83"/>
                  </a:cubicBezTo>
                  <a:cubicBezTo>
                    <a:pt x="369" y="45"/>
                    <a:pt x="341" y="14"/>
                    <a:pt x="305" y="8"/>
                  </a:cubicBezTo>
                  <a:cubicBezTo>
                    <a:pt x="305" y="8"/>
                    <a:pt x="298" y="6"/>
                    <a:pt x="288" y="8"/>
                  </a:cubicBezTo>
                </a:path>
              </a:pathLst>
            </a:custGeom>
            <a:noFill/>
            <a:ln w="38100" cap="rnd">
              <a:solidFill>
                <a:srgbClr val="8396A9">
                  <a:alpha val="69804"/>
                </a:srgb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12" tIns="60956" rIns="121912" bIns="60956" numCol="1" anchor="t" anchorCtr="0" compatLnSpc="1">
              <a:prstTxWarp prst="textNoShape">
                <a:avLst/>
              </a:prstTxWarp>
            </a:bodyPr>
            <a:lstStyle/>
            <a:p>
              <a:pPr defTabSz="457154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620678" y="2033133"/>
              <a:ext cx="1264517" cy="476633"/>
            </a:xfrm>
            <a:prstGeom prst="rect">
              <a:avLst/>
            </a:prstGeom>
            <a:noFill/>
          </p:spPr>
          <p:txBody>
            <a:bodyPr wrap="squar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Programmable</a:t>
              </a:r>
              <a:r>
                <a:rPr lang="de-DE" sz="1000" b="1" dirty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/>
              </a:r>
              <a:br>
                <a:rPr lang="de-DE" sz="1000" b="1" dirty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Network OS</a:t>
              </a:r>
              <a:endParaRPr lang="en-US" sz="1000" b="1" dirty="0" smtClean="0">
                <a:solidFill>
                  <a:srgbClr val="124191"/>
                </a:solidFill>
                <a:latin typeface="Nokia Pure Headline" pitchFamily="34" charset="0"/>
                <a:cs typeface="Nokia Pure Headline Light"/>
              </a:endParaRPr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2817993" y="2562057"/>
              <a:ext cx="1142999" cy="476633"/>
            </a:xfrm>
            <a:prstGeom prst="rect">
              <a:avLst/>
            </a:prstGeom>
            <a:noFill/>
          </p:spPr>
          <p:txBody>
            <a:bodyPr wrap="squar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Universal</a:t>
              </a:r>
              <a:b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Adaptive Core</a:t>
              </a:r>
              <a:endParaRPr lang="en-US" sz="1000" b="1" dirty="0" smtClean="0">
                <a:solidFill>
                  <a:srgbClr val="124191"/>
                </a:solidFill>
                <a:latin typeface="Nokia Pure Headline" pitchFamily="34" charset="0"/>
                <a:cs typeface="Nokia Pure Headline Light"/>
              </a:endParaRPr>
            </a:p>
          </p:txBody>
        </p:sp>
        <p:grpSp>
          <p:nvGrpSpPr>
            <p:cNvPr id="7" name="Group 176"/>
            <p:cNvGrpSpPr>
              <a:grpSpLocks noChangeAspect="1"/>
            </p:cNvGrpSpPr>
            <p:nvPr/>
          </p:nvGrpSpPr>
          <p:grpSpPr>
            <a:xfrm flipH="1">
              <a:off x="8251930" y="3920038"/>
              <a:ext cx="186782" cy="274812"/>
              <a:chOff x="3114675" y="3213100"/>
              <a:chExt cx="525463" cy="773113"/>
            </a:xfrm>
            <a:solidFill>
              <a:schemeClr val="tx1"/>
            </a:solidFill>
          </p:grpSpPr>
          <p:sp>
            <p:nvSpPr>
              <p:cNvPr id="186" name="Freeform 235"/>
              <p:cNvSpPr>
                <a:spLocks/>
              </p:cNvSpPr>
              <p:nvPr/>
            </p:nvSpPr>
            <p:spPr bwMode="auto">
              <a:xfrm>
                <a:off x="3155950" y="3541713"/>
                <a:ext cx="442913" cy="444500"/>
              </a:xfrm>
              <a:custGeom>
                <a:avLst/>
                <a:gdLst>
                  <a:gd name="T0" fmla="*/ 377 w 394"/>
                  <a:gd name="T1" fmla="*/ 395 h 395"/>
                  <a:gd name="T2" fmla="*/ 17 w 394"/>
                  <a:gd name="T3" fmla="*/ 395 h 395"/>
                  <a:gd name="T4" fmla="*/ 0 w 394"/>
                  <a:gd name="T5" fmla="*/ 378 h 395"/>
                  <a:gd name="T6" fmla="*/ 0 w 394"/>
                  <a:gd name="T7" fmla="*/ 18 h 395"/>
                  <a:gd name="T8" fmla="*/ 17 w 394"/>
                  <a:gd name="T9" fmla="*/ 0 h 395"/>
                  <a:gd name="T10" fmla="*/ 34 w 394"/>
                  <a:gd name="T11" fmla="*/ 18 h 395"/>
                  <a:gd name="T12" fmla="*/ 34 w 394"/>
                  <a:gd name="T13" fmla="*/ 360 h 395"/>
                  <a:gd name="T14" fmla="*/ 360 w 394"/>
                  <a:gd name="T15" fmla="*/ 360 h 395"/>
                  <a:gd name="T16" fmla="*/ 360 w 394"/>
                  <a:gd name="T17" fmla="*/ 18 h 395"/>
                  <a:gd name="T18" fmla="*/ 377 w 394"/>
                  <a:gd name="T19" fmla="*/ 0 h 395"/>
                  <a:gd name="T20" fmla="*/ 394 w 394"/>
                  <a:gd name="T21" fmla="*/ 18 h 395"/>
                  <a:gd name="T22" fmla="*/ 394 w 394"/>
                  <a:gd name="T23" fmla="*/ 378 h 395"/>
                  <a:gd name="T24" fmla="*/ 377 w 394"/>
                  <a:gd name="T2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4" h="395">
                    <a:moveTo>
                      <a:pt x="377" y="395"/>
                    </a:moveTo>
                    <a:cubicBezTo>
                      <a:pt x="17" y="395"/>
                      <a:pt x="17" y="395"/>
                      <a:pt x="17" y="395"/>
                    </a:cubicBezTo>
                    <a:cubicBezTo>
                      <a:pt x="8" y="395"/>
                      <a:pt x="0" y="387"/>
                      <a:pt x="0" y="37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4" y="8"/>
                      <a:pt x="34" y="18"/>
                    </a:cubicBezTo>
                    <a:cubicBezTo>
                      <a:pt x="34" y="360"/>
                      <a:pt x="34" y="360"/>
                      <a:pt x="34" y="360"/>
                    </a:cubicBezTo>
                    <a:cubicBezTo>
                      <a:pt x="360" y="360"/>
                      <a:pt x="360" y="360"/>
                      <a:pt x="360" y="360"/>
                    </a:cubicBezTo>
                    <a:cubicBezTo>
                      <a:pt x="360" y="18"/>
                      <a:pt x="360" y="18"/>
                      <a:pt x="360" y="18"/>
                    </a:cubicBezTo>
                    <a:cubicBezTo>
                      <a:pt x="360" y="8"/>
                      <a:pt x="368" y="0"/>
                      <a:pt x="377" y="0"/>
                    </a:cubicBezTo>
                    <a:cubicBezTo>
                      <a:pt x="387" y="0"/>
                      <a:pt x="394" y="8"/>
                      <a:pt x="394" y="18"/>
                    </a:cubicBezTo>
                    <a:cubicBezTo>
                      <a:pt x="394" y="378"/>
                      <a:pt x="394" y="378"/>
                      <a:pt x="394" y="378"/>
                    </a:cubicBezTo>
                    <a:cubicBezTo>
                      <a:pt x="394" y="387"/>
                      <a:pt x="387" y="395"/>
                      <a:pt x="377" y="3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7" name="Freeform 236"/>
              <p:cNvSpPr>
                <a:spLocks noEditPoints="1"/>
              </p:cNvSpPr>
              <p:nvPr/>
            </p:nvSpPr>
            <p:spPr bwMode="auto">
              <a:xfrm>
                <a:off x="3154363" y="3213100"/>
                <a:ext cx="446088" cy="309563"/>
              </a:xfrm>
              <a:custGeom>
                <a:avLst/>
                <a:gdLst>
                  <a:gd name="T0" fmla="*/ 378 w 396"/>
                  <a:gd name="T1" fmla="*/ 274 h 274"/>
                  <a:gd name="T2" fmla="*/ 18 w 396"/>
                  <a:gd name="T3" fmla="*/ 274 h 274"/>
                  <a:gd name="T4" fmla="*/ 3 w 396"/>
                  <a:gd name="T5" fmla="*/ 264 h 274"/>
                  <a:gd name="T6" fmla="*/ 5 w 396"/>
                  <a:gd name="T7" fmla="*/ 246 h 274"/>
                  <a:gd name="T8" fmla="*/ 184 w 396"/>
                  <a:gd name="T9" fmla="*/ 7 h 274"/>
                  <a:gd name="T10" fmla="*/ 198 w 396"/>
                  <a:gd name="T11" fmla="*/ 0 h 274"/>
                  <a:gd name="T12" fmla="*/ 198 w 396"/>
                  <a:gd name="T13" fmla="*/ 0 h 274"/>
                  <a:gd name="T14" fmla="*/ 212 w 396"/>
                  <a:gd name="T15" fmla="*/ 7 h 274"/>
                  <a:gd name="T16" fmla="*/ 392 w 396"/>
                  <a:gd name="T17" fmla="*/ 246 h 274"/>
                  <a:gd name="T18" fmla="*/ 393 w 396"/>
                  <a:gd name="T19" fmla="*/ 264 h 274"/>
                  <a:gd name="T20" fmla="*/ 378 w 396"/>
                  <a:gd name="T21" fmla="*/ 274 h 274"/>
                  <a:gd name="T22" fmla="*/ 53 w 396"/>
                  <a:gd name="T23" fmla="*/ 239 h 274"/>
                  <a:gd name="T24" fmla="*/ 343 w 396"/>
                  <a:gd name="T25" fmla="*/ 239 h 274"/>
                  <a:gd name="T26" fmla="*/ 198 w 396"/>
                  <a:gd name="T27" fmla="*/ 46 h 274"/>
                  <a:gd name="T28" fmla="*/ 53 w 396"/>
                  <a:gd name="T29" fmla="*/ 239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6" h="274">
                    <a:moveTo>
                      <a:pt x="378" y="274"/>
                    </a:moveTo>
                    <a:cubicBezTo>
                      <a:pt x="18" y="274"/>
                      <a:pt x="18" y="274"/>
                      <a:pt x="18" y="274"/>
                    </a:cubicBezTo>
                    <a:cubicBezTo>
                      <a:pt x="12" y="274"/>
                      <a:pt x="6" y="270"/>
                      <a:pt x="3" y="264"/>
                    </a:cubicBezTo>
                    <a:cubicBezTo>
                      <a:pt x="0" y="259"/>
                      <a:pt x="1" y="252"/>
                      <a:pt x="5" y="246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87" y="3"/>
                      <a:pt x="193" y="0"/>
                      <a:pt x="19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04" y="0"/>
                      <a:pt x="209" y="3"/>
                      <a:pt x="212" y="7"/>
                    </a:cubicBezTo>
                    <a:cubicBezTo>
                      <a:pt x="392" y="246"/>
                      <a:pt x="392" y="246"/>
                      <a:pt x="392" y="246"/>
                    </a:cubicBezTo>
                    <a:cubicBezTo>
                      <a:pt x="396" y="252"/>
                      <a:pt x="396" y="259"/>
                      <a:pt x="393" y="264"/>
                    </a:cubicBezTo>
                    <a:cubicBezTo>
                      <a:pt x="390" y="270"/>
                      <a:pt x="384" y="274"/>
                      <a:pt x="378" y="274"/>
                    </a:cubicBezTo>
                    <a:close/>
                    <a:moveTo>
                      <a:pt x="53" y="239"/>
                    </a:moveTo>
                    <a:cubicBezTo>
                      <a:pt x="343" y="239"/>
                      <a:pt x="343" y="239"/>
                      <a:pt x="343" y="239"/>
                    </a:cubicBezTo>
                    <a:cubicBezTo>
                      <a:pt x="198" y="46"/>
                      <a:pt x="198" y="46"/>
                      <a:pt x="198" y="46"/>
                    </a:cubicBezTo>
                    <a:lnTo>
                      <a:pt x="53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8" name="Freeform 237"/>
              <p:cNvSpPr>
                <a:spLocks noEditPoints="1"/>
              </p:cNvSpPr>
              <p:nvPr/>
            </p:nvSpPr>
            <p:spPr bwMode="auto">
              <a:xfrm>
                <a:off x="3302000" y="3783013"/>
                <a:ext cx="152400" cy="203200"/>
              </a:xfrm>
              <a:custGeom>
                <a:avLst/>
                <a:gdLst>
                  <a:gd name="T0" fmla="*/ 117 w 135"/>
                  <a:gd name="T1" fmla="*/ 181 h 181"/>
                  <a:gd name="T2" fmla="*/ 17 w 135"/>
                  <a:gd name="T3" fmla="*/ 181 h 181"/>
                  <a:gd name="T4" fmla="*/ 0 w 135"/>
                  <a:gd name="T5" fmla="*/ 164 h 181"/>
                  <a:gd name="T6" fmla="*/ 0 w 135"/>
                  <a:gd name="T7" fmla="*/ 17 h 181"/>
                  <a:gd name="T8" fmla="*/ 17 w 135"/>
                  <a:gd name="T9" fmla="*/ 0 h 181"/>
                  <a:gd name="T10" fmla="*/ 117 w 135"/>
                  <a:gd name="T11" fmla="*/ 0 h 181"/>
                  <a:gd name="T12" fmla="*/ 135 w 135"/>
                  <a:gd name="T13" fmla="*/ 17 h 181"/>
                  <a:gd name="T14" fmla="*/ 135 w 135"/>
                  <a:gd name="T15" fmla="*/ 164 h 181"/>
                  <a:gd name="T16" fmla="*/ 117 w 135"/>
                  <a:gd name="T17" fmla="*/ 181 h 181"/>
                  <a:gd name="T18" fmla="*/ 34 w 135"/>
                  <a:gd name="T19" fmla="*/ 146 h 181"/>
                  <a:gd name="T20" fmla="*/ 100 w 135"/>
                  <a:gd name="T21" fmla="*/ 146 h 181"/>
                  <a:gd name="T22" fmla="*/ 100 w 135"/>
                  <a:gd name="T23" fmla="*/ 34 h 181"/>
                  <a:gd name="T24" fmla="*/ 34 w 135"/>
                  <a:gd name="T25" fmla="*/ 34 h 181"/>
                  <a:gd name="T26" fmla="*/ 34 w 135"/>
                  <a:gd name="T27" fmla="*/ 14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181">
                    <a:moveTo>
                      <a:pt x="117" y="181"/>
                    </a:moveTo>
                    <a:cubicBezTo>
                      <a:pt x="17" y="181"/>
                      <a:pt x="17" y="181"/>
                      <a:pt x="17" y="181"/>
                    </a:cubicBezTo>
                    <a:cubicBezTo>
                      <a:pt x="7" y="181"/>
                      <a:pt x="0" y="173"/>
                      <a:pt x="0" y="16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7" y="0"/>
                      <a:pt x="135" y="7"/>
                      <a:pt x="135" y="17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35" y="173"/>
                      <a:pt x="127" y="181"/>
                      <a:pt x="117" y="181"/>
                    </a:cubicBezTo>
                    <a:close/>
                    <a:moveTo>
                      <a:pt x="34" y="146"/>
                    </a:moveTo>
                    <a:cubicBezTo>
                      <a:pt x="100" y="146"/>
                      <a:pt x="100" y="146"/>
                      <a:pt x="100" y="146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34" y="34"/>
                      <a:pt x="34" y="34"/>
                      <a:pt x="34" y="34"/>
                    </a:cubicBezTo>
                    <a:lnTo>
                      <a:pt x="34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9" name="Freeform 238"/>
              <p:cNvSpPr>
                <a:spLocks/>
              </p:cNvSpPr>
              <p:nvPr/>
            </p:nvSpPr>
            <p:spPr bwMode="auto">
              <a:xfrm>
                <a:off x="3184525" y="3249613"/>
                <a:ext cx="119063" cy="233363"/>
              </a:xfrm>
              <a:custGeom>
                <a:avLst/>
                <a:gdLst>
                  <a:gd name="T0" fmla="*/ 17 w 106"/>
                  <a:gd name="T1" fmla="*/ 207 h 207"/>
                  <a:gd name="T2" fmla="*/ 0 w 106"/>
                  <a:gd name="T3" fmla="*/ 190 h 207"/>
                  <a:gd name="T4" fmla="*/ 0 w 106"/>
                  <a:gd name="T5" fmla="*/ 17 h 207"/>
                  <a:gd name="T6" fmla="*/ 17 w 106"/>
                  <a:gd name="T7" fmla="*/ 0 h 207"/>
                  <a:gd name="T8" fmla="*/ 89 w 106"/>
                  <a:gd name="T9" fmla="*/ 0 h 207"/>
                  <a:gd name="T10" fmla="*/ 106 w 106"/>
                  <a:gd name="T11" fmla="*/ 17 h 207"/>
                  <a:gd name="T12" fmla="*/ 106 w 106"/>
                  <a:gd name="T13" fmla="*/ 88 h 207"/>
                  <a:gd name="T14" fmla="*/ 89 w 106"/>
                  <a:gd name="T15" fmla="*/ 105 h 207"/>
                  <a:gd name="T16" fmla="*/ 71 w 106"/>
                  <a:gd name="T17" fmla="*/ 88 h 207"/>
                  <a:gd name="T18" fmla="*/ 71 w 106"/>
                  <a:gd name="T19" fmla="*/ 34 h 207"/>
                  <a:gd name="T20" fmla="*/ 35 w 106"/>
                  <a:gd name="T21" fmla="*/ 34 h 207"/>
                  <a:gd name="T22" fmla="*/ 35 w 106"/>
                  <a:gd name="T23" fmla="*/ 190 h 207"/>
                  <a:gd name="T24" fmla="*/ 17 w 106"/>
                  <a:gd name="T25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207">
                    <a:moveTo>
                      <a:pt x="17" y="207"/>
                    </a:moveTo>
                    <a:cubicBezTo>
                      <a:pt x="8" y="207"/>
                      <a:pt x="0" y="199"/>
                      <a:pt x="0" y="19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8" y="0"/>
                      <a:pt x="106" y="7"/>
                      <a:pt x="106" y="17"/>
                    </a:cubicBezTo>
                    <a:cubicBezTo>
                      <a:pt x="106" y="88"/>
                      <a:pt x="106" y="88"/>
                      <a:pt x="106" y="88"/>
                    </a:cubicBezTo>
                    <a:cubicBezTo>
                      <a:pt x="106" y="97"/>
                      <a:pt x="98" y="105"/>
                      <a:pt x="89" y="105"/>
                    </a:cubicBezTo>
                    <a:cubicBezTo>
                      <a:pt x="79" y="105"/>
                      <a:pt x="71" y="97"/>
                      <a:pt x="71" y="88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190"/>
                      <a:pt x="35" y="190"/>
                      <a:pt x="35" y="190"/>
                    </a:cubicBezTo>
                    <a:cubicBezTo>
                      <a:pt x="35" y="199"/>
                      <a:pt x="27" y="207"/>
                      <a:pt x="17" y="2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90" name="Freeform 239"/>
              <p:cNvSpPr>
                <a:spLocks/>
              </p:cNvSpPr>
              <p:nvPr/>
            </p:nvSpPr>
            <p:spPr bwMode="auto">
              <a:xfrm>
                <a:off x="3114675" y="3541713"/>
                <a:ext cx="525463" cy="38100"/>
              </a:xfrm>
              <a:custGeom>
                <a:avLst/>
                <a:gdLst>
                  <a:gd name="T0" fmla="*/ 449 w 466"/>
                  <a:gd name="T1" fmla="*/ 35 h 35"/>
                  <a:gd name="T2" fmla="*/ 17 w 466"/>
                  <a:gd name="T3" fmla="*/ 35 h 35"/>
                  <a:gd name="T4" fmla="*/ 0 w 466"/>
                  <a:gd name="T5" fmla="*/ 18 h 35"/>
                  <a:gd name="T6" fmla="*/ 17 w 466"/>
                  <a:gd name="T7" fmla="*/ 0 h 35"/>
                  <a:gd name="T8" fmla="*/ 449 w 466"/>
                  <a:gd name="T9" fmla="*/ 0 h 35"/>
                  <a:gd name="T10" fmla="*/ 466 w 466"/>
                  <a:gd name="T11" fmla="*/ 18 h 35"/>
                  <a:gd name="T12" fmla="*/ 449 w 46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35">
                    <a:moveTo>
                      <a:pt x="449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8" y="35"/>
                      <a:pt x="0" y="27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458" y="0"/>
                      <a:pt x="466" y="8"/>
                      <a:pt x="466" y="18"/>
                    </a:cubicBezTo>
                    <a:cubicBezTo>
                      <a:pt x="466" y="27"/>
                      <a:pt x="458" y="35"/>
                      <a:pt x="44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uppieren 417"/>
            <p:cNvGrpSpPr/>
            <p:nvPr/>
          </p:nvGrpSpPr>
          <p:grpSpPr>
            <a:xfrm rot="16200000" flipH="1">
              <a:off x="8273260" y="3645894"/>
              <a:ext cx="232580" cy="158506"/>
              <a:chOff x="3632064" y="3156660"/>
              <a:chExt cx="121962" cy="83117"/>
            </a:xfrm>
            <a:solidFill>
              <a:schemeClr val="tx1"/>
            </a:solidFill>
          </p:grpSpPr>
          <p:sp>
            <p:nvSpPr>
              <p:cNvPr id="192" name="Freeform 22"/>
              <p:cNvSpPr>
                <a:spLocks noEditPoints="1"/>
              </p:cNvSpPr>
              <p:nvPr/>
            </p:nvSpPr>
            <p:spPr bwMode="auto">
              <a:xfrm>
                <a:off x="3740179" y="3195165"/>
                <a:ext cx="6125" cy="6108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12 h 32"/>
                  <a:gd name="T12" fmla="*/ 12 w 32"/>
                  <a:gd name="T13" fmla="*/ 16 h 32"/>
                  <a:gd name="T14" fmla="*/ 16 w 32"/>
                  <a:gd name="T15" fmla="*/ 20 h 32"/>
                  <a:gd name="T16" fmla="*/ 20 w 32"/>
                  <a:gd name="T17" fmla="*/ 16 h 32"/>
                  <a:gd name="T18" fmla="*/ 16 w 32"/>
                  <a:gd name="T1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12"/>
                    </a:moveTo>
                    <a:cubicBezTo>
                      <a:pt x="13" y="12"/>
                      <a:pt x="12" y="14"/>
                      <a:pt x="12" y="16"/>
                    </a:cubicBezTo>
                    <a:cubicBezTo>
                      <a:pt x="12" y="18"/>
                      <a:pt x="13" y="20"/>
                      <a:pt x="16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4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A8BBC0"/>
                  </a:solidFill>
                  <a:latin typeface="Arial" charset="0"/>
                </a:endParaRPr>
              </a:p>
            </p:txBody>
          </p:sp>
          <p:sp>
            <p:nvSpPr>
              <p:cNvPr id="193" name="Freeform 23"/>
              <p:cNvSpPr>
                <a:spLocks noEditPoints="1"/>
              </p:cNvSpPr>
              <p:nvPr/>
            </p:nvSpPr>
            <p:spPr bwMode="auto">
              <a:xfrm>
                <a:off x="3632064" y="3156660"/>
                <a:ext cx="121962" cy="83117"/>
              </a:xfrm>
              <a:custGeom>
                <a:avLst/>
                <a:gdLst>
                  <a:gd name="T0" fmla="*/ 565 w 645"/>
                  <a:gd name="T1" fmla="*/ 440 h 440"/>
                  <a:gd name="T2" fmla="*/ 80 w 645"/>
                  <a:gd name="T3" fmla="*/ 440 h 440"/>
                  <a:gd name="T4" fmla="*/ 0 w 645"/>
                  <a:gd name="T5" fmla="*/ 359 h 440"/>
                  <a:gd name="T6" fmla="*/ 0 w 645"/>
                  <a:gd name="T7" fmla="*/ 80 h 440"/>
                  <a:gd name="T8" fmla="*/ 80 w 645"/>
                  <a:gd name="T9" fmla="*/ 0 h 440"/>
                  <a:gd name="T10" fmla="*/ 565 w 645"/>
                  <a:gd name="T11" fmla="*/ 0 h 440"/>
                  <a:gd name="T12" fmla="*/ 645 w 645"/>
                  <a:gd name="T13" fmla="*/ 80 h 440"/>
                  <a:gd name="T14" fmla="*/ 645 w 645"/>
                  <a:gd name="T15" fmla="*/ 359 h 440"/>
                  <a:gd name="T16" fmla="*/ 565 w 645"/>
                  <a:gd name="T17" fmla="*/ 440 h 440"/>
                  <a:gd name="T18" fmla="*/ 80 w 645"/>
                  <a:gd name="T19" fmla="*/ 24 h 440"/>
                  <a:gd name="T20" fmla="*/ 24 w 645"/>
                  <a:gd name="T21" fmla="*/ 80 h 440"/>
                  <a:gd name="T22" fmla="*/ 24 w 645"/>
                  <a:gd name="T23" fmla="*/ 359 h 440"/>
                  <a:gd name="T24" fmla="*/ 80 w 645"/>
                  <a:gd name="T25" fmla="*/ 416 h 440"/>
                  <a:gd name="T26" fmla="*/ 565 w 645"/>
                  <a:gd name="T27" fmla="*/ 416 h 440"/>
                  <a:gd name="T28" fmla="*/ 621 w 645"/>
                  <a:gd name="T29" fmla="*/ 359 h 440"/>
                  <a:gd name="T30" fmla="*/ 621 w 645"/>
                  <a:gd name="T31" fmla="*/ 80 h 440"/>
                  <a:gd name="T32" fmla="*/ 565 w 645"/>
                  <a:gd name="T33" fmla="*/ 24 h 440"/>
                  <a:gd name="T34" fmla="*/ 80 w 645"/>
                  <a:gd name="T35" fmla="*/ 24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5" h="440">
                    <a:moveTo>
                      <a:pt x="565" y="440"/>
                    </a:moveTo>
                    <a:cubicBezTo>
                      <a:pt x="80" y="440"/>
                      <a:pt x="80" y="440"/>
                      <a:pt x="80" y="440"/>
                    </a:cubicBezTo>
                    <a:cubicBezTo>
                      <a:pt x="36" y="440"/>
                      <a:pt x="0" y="404"/>
                      <a:pt x="0" y="35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9" y="0"/>
                      <a:pt x="645" y="36"/>
                      <a:pt x="645" y="80"/>
                    </a:cubicBezTo>
                    <a:cubicBezTo>
                      <a:pt x="645" y="359"/>
                      <a:pt x="645" y="359"/>
                      <a:pt x="645" y="359"/>
                    </a:cubicBezTo>
                    <a:cubicBezTo>
                      <a:pt x="645" y="404"/>
                      <a:pt x="609" y="440"/>
                      <a:pt x="565" y="440"/>
                    </a:cubicBezTo>
                    <a:close/>
                    <a:moveTo>
                      <a:pt x="80" y="24"/>
                    </a:moveTo>
                    <a:cubicBezTo>
                      <a:pt x="49" y="24"/>
                      <a:pt x="24" y="49"/>
                      <a:pt x="24" y="80"/>
                    </a:cubicBezTo>
                    <a:cubicBezTo>
                      <a:pt x="24" y="359"/>
                      <a:pt x="24" y="359"/>
                      <a:pt x="24" y="359"/>
                    </a:cubicBezTo>
                    <a:cubicBezTo>
                      <a:pt x="24" y="391"/>
                      <a:pt x="49" y="416"/>
                      <a:pt x="80" y="416"/>
                    </a:cubicBezTo>
                    <a:cubicBezTo>
                      <a:pt x="565" y="416"/>
                      <a:pt x="565" y="416"/>
                      <a:pt x="565" y="416"/>
                    </a:cubicBezTo>
                    <a:cubicBezTo>
                      <a:pt x="596" y="416"/>
                      <a:pt x="621" y="391"/>
                      <a:pt x="621" y="359"/>
                    </a:cubicBezTo>
                    <a:cubicBezTo>
                      <a:pt x="621" y="80"/>
                      <a:pt x="621" y="80"/>
                      <a:pt x="621" y="80"/>
                    </a:cubicBezTo>
                    <a:cubicBezTo>
                      <a:pt x="621" y="49"/>
                      <a:pt x="596" y="24"/>
                      <a:pt x="565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A8BBC0"/>
                  </a:solidFill>
                  <a:latin typeface="Arial" charset="0"/>
                </a:endParaRPr>
              </a:p>
            </p:txBody>
          </p:sp>
          <p:sp>
            <p:nvSpPr>
              <p:cNvPr id="194" name="Freeform 24"/>
              <p:cNvSpPr>
                <a:spLocks noEditPoints="1"/>
              </p:cNvSpPr>
              <p:nvPr/>
            </p:nvSpPr>
            <p:spPr bwMode="auto">
              <a:xfrm>
                <a:off x="3643249" y="3165953"/>
                <a:ext cx="94800" cy="63732"/>
              </a:xfrm>
              <a:custGeom>
                <a:avLst/>
                <a:gdLst>
                  <a:gd name="T0" fmla="*/ 489 w 501"/>
                  <a:gd name="T1" fmla="*/ 338 h 338"/>
                  <a:gd name="T2" fmla="*/ 12 w 501"/>
                  <a:gd name="T3" fmla="*/ 338 h 338"/>
                  <a:gd name="T4" fmla="*/ 0 w 501"/>
                  <a:gd name="T5" fmla="*/ 326 h 338"/>
                  <a:gd name="T6" fmla="*/ 0 w 501"/>
                  <a:gd name="T7" fmla="*/ 12 h 338"/>
                  <a:gd name="T8" fmla="*/ 12 w 501"/>
                  <a:gd name="T9" fmla="*/ 0 h 338"/>
                  <a:gd name="T10" fmla="*/ 489 w 501"/>
                  <a:gd name="T11" fmla="*/ 0 h 338"/>
                  <a:gd name="T12" fmla="*/ 501 w 501"/>
                  <a:gd name="T13" fmla="*/ 12 h 338"/>
                  <a:gd name="T14" fmla="*/ 501 w 501"/>
                  <a:gd name="T15" fmla="*/ 326 h 338"/>
                  <a:gd name="T16" fmla="*/ 489 w 501"/>
                  <a:gd name="T17" fmla="*/ 338 h 338"/>
                  <a:gd name="T18" fmla="*/ 24 w 501"/>
                  <a:gd name="T19" fmla="*/ 314 h 338"/>
                  <a:gd name="T20" fmla="*/ 477 w 501"/>
                  <a:gd name="T21" fmla="*/ 314 h 338"/>
                  <a:gd name="T22" fmla="*/ 477 w 501"/>
                  <a:gd name="T23" fmla="*/ 24 h 338"/>
                  <a:gd name="T24" fmla="*/ 24 w 501"/>
                  <a:gd name="T25" fmla="*/ 24 h 338"/>
                  <a:gd name="T26" fmla="*/ 24 w 501"/>
                  <a:gd name="T27" fmla="*/ 31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1" h="338">
                    <a:moveTo>
                      <a:pt x="489" y="338"/>
                    </a:moveTo>
                    <a:cubicBezTo>
                      <a:pt x="12" y="338"/>
                      <a:pt x="12" y="338"/>
                      <a:pt x="12" y="338"/>
                    </a:cubicBezTo>
                    <a:cubicBezTo>
                      <a:pt x="5" y="338"/>
                      <a:pt x="0" y="333"/>
                      <a:pt x="0" y="32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495" y="0"/>
                      <a:pt x="501" y="6"/>
                      <a:pt x="501" y="12"/>
                    </a:cubicBezTo>
                    <a:cubicBezTo>
                      <a:pt x="501" y="326"/>
                      <a:pt x="501" y="326"/>
                      <a:pt x="501" y="326"/>
                    </a:cubicBezTo>
                    <a:cubicBezTo>
                      <a:pt x="501" y="333"/>
                      <a:pt x="495" y="338"/>
                      <a:pt x="489" y="338"/>
                    </a:cubicBezTo>
                    <a:close/>
                    <a:moveTo>
                      <a:pt x="24" y="314"/>
                    </a:move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24"/>
                      <a:pt x="477" y="24"/>
                      <a:pt x="477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3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A8BBC0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uppieren 17"/>
            <p:cNvGrpSpPr/>
            <p:nvPr/>
          </p:nvGrpSpPr>
          <p:grpSpPr>
            <a:xfrm>
              <a:off x="762000" y="3000103"/>
              <a:ext cx="839676" cy="496820"/>
              <a:chOff x="7489224" y="3479006"/>
              <a:chExt cx="805802" cy="431792"/>
            </a:xfrm>
            <a:solidFill>
              <a:schemeClr val="tx1"/>
            </a:solidFill>
          </p:grpSpPr>
          <p:grpSp>
            <p:nvGrpSpPr>
              <p:cNvPr id="10" name="Group 52"/>
              <p:cNvGrpSpPr>
                <a:grpSpLocks noChangeAspect="1"/>
              </p:cNvGrpSpPr>
              <p:nvPr/>
            </p:nvGrpSpPr>
            <p:grpSpPr>
              <a:xfrm>
                <a:off x="7924304" y="3479009"/>
                <a:ext cx="370722" cy="431789"/>
                <a:chOff x="6310801" y="2947997"/>
                <a:chExt cx="314320" cy="398469"/>
              </a:xfrm>
              <a:grpFill/>
            </p:grpSpPr>
            <p:sp>
              <p:nvSpPr>
                <p:cNvPr id="203" name="Freeform 79"/>
                <p:cNvSpPr>
                  <a:spLocks noEditPoints="1"/>
                </p:cNvSpPr>
                <p:nvPr/>
              </p:nvSpPr>
              <p:spPr bwMode="auto">
                <a:xfrm>
                  <a:off x="6393341" y="2947997"/>
                  <a:ext cx="152398" cy="152400"/>
                </a:xfrm>
                <a:custGeom>
                  <a:avLst/>
                  <a:gdLst>
                    <a:gd name="T0" fmla="*/ 68 w 135"/>
                    <a:gd name="T1" fmla="*/ 135 h 135"/>
                    <a:gd name="T2" fmla="*/ 0 w 135"/>
                    <a:gd name="T3" fmla="*/ 67 h 135"/>
                    <a:gd name="T4" fmla="*/ 68 w 135"/>
                    <a:gd name="T5" fmla="*/ 0 h 135"/>
                    <a:gd name="T6" fmla="*/ 135 w 135"/>
                    <a:gd name="T7" fmla="*/ 67 h 135"/>
                    <a:gd name="T8" fmla="*/ 68 w 135"/>
                    <a:gd name="T9" fmla="*/ 135 h 135"/>
                    <a:gd name="T10" fmla="*/ 68 w 135"/>
                    <a:gd name="T11" fmla="*/ 21 h 135"/>
                    <a:gd name="T12" fmla="*/ 22 w 135"/>
                    <a:gd name="T13" fmla="*/ 67 h 135"/>
                    <a:gd name="T14" fmla="*/ 68 w 135"/>
                    <a:gd name="T15" fmla="*/ 114 h 135"/>
                    <a:gd name="T16" fmla="*/ 114 w 135"/>
                    <a:gd name="T17" fmla="*/ 67 h 135"/>
                    <a:gd name="T18" fmla="*/ 68 w 135"/>
                    <a:gd name="T19" fmla="*/ 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5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5"/>
                        <a:pt x="105" y="135"/>
                        <a:pt x="68" y="135"/>
                      </a:cubicBezTo>
                      <a:close/>
                      <a:moveTo>
                        <a:pt x="68" y="21"/>
                      </a:moveTo>
                      <a:cubicBezTo>
                        <a:pt x="42" y="21"/>
                        <a:pt x="22" y="42"/>
                        <a:pt x="22" y="67"/>
                      </a:cubicBezTo>
                      <a:cubicBezTo>
                        <a:pt x="22" y="93"/>
                        <a:pt x="42" y="114"/>
                        <a:pt x="68" y="114"/>
                      </a:cubicBezTo>
                      <a:cubicBezTo>
                        <a:pt x="93" y="114"/>
                        <a:pt x="114" y="93"/>
                        <a:pt x="114" y="67"/>
                      </a:cubicBezTo>
                      <a:cubicBezTo>
                        <a:pt x="114" y="42"/>
                        <a:pt x="93" y="21"/>
                        <a:pt x="6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04" name="Freeform 80"/>
                <p:cNvSpPr>
                  <a:spLocks noEditPoints="1"/>
                </p:cNvSpPr>
                <p:nvPr/>
              </p:nvSpPr>
              <p:spPr bwMode="auto">
                <a:xfrm>
                  <a:off x="6310801" y="3106753"/>
                  <a:ext cx="314320" cy="239713"/>
                </a:xfrm>
                <a:custGeom>
                  <a:avLst/>
                  <a:gdLst>
                    <a:gd name="T0" fmla="*/ 219 w 279"/>
                    <a:gd name="T1" fmla="*/ 213 h 213"/>
                    <a:gd name="T2" fmla="*/ 60 w 279"/>
                    <a:gd name="T3" fmla="*/ 213 h 213"/>
                    <a:gd name="T4" fmla="*/ 50 w 279"/>
                    <a:gd name="T5" fmla="*/ 202 h 213"/>
                    <a:gd name="T6" fmla="*/ 50 w 279"/>
                    <a:gd name="T7" fmla="*/ 140 h 213"/>
                    <a:gd name="T8" fmla="*/ 11 w 279"/>
                    <a:gd name="T9" fmla="*/ 140 h 213"/>
                    <a:gd name="T10" fmla="*/ 0 w 279"/>
                    <a:gd name="T11" fmla="*/ 129 h 213"/>
                    <a:gd name="T12" fmla="*/ 0 w 279"/>
                    <a:gd name="T13" fmla="*/ 44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5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9 w 279"/>
                    <a:gd name="T37" fmla="*/ 129 h 213"/>
                    <a:gd name="T38" fmla="*/ 269 w 279"/>
                    <a:gd name="T39" fmla="*/ 140 h 213"/>
                    <a:gd name="T40" fmla="*/ 230 w 279"/>
                    <a:gd name="T41" fmla="*/ 140 h 213"/>
                    <a:gd name="T42" fmla="*/ 230 w 279"/>
                    <a:gd name="T43" fmla="*/ 202 h 213"/>
                    <a:gd name="T44" fmla="*/ 219 w 279"/>
                    <a:gd name="T45" fmla="*/ 213 h 213"/>
                    <a:gd name="T46" fmla="*/ 71 w 279"/>
                    <a:gd name="T47" fmla="*/ 192 h 213"/>
                    <a:gd name="T48" fmla="*/ 208 w 279"/>
                    <a:gd name="T49" fmla="*/ 192 h 213"/>
                    <a:gd name="T50" fmla="*/ 208 w 279"/>
                    <a:gd name="T51" fmla="*/ 91 h 213"/>
                    <a:gd name="T52" fmla="*/ 219 w 279"/>
                    <a:gd name="T53" fmla="*/ 80 h 213"/>
                    <a:gd name="T54" fmla="*/ 230 w 279"/>
                    <a:gd name="T55" fmla="*/ 91 h 213"/>
                    <a:gd name="T56" fmla="*/ 230 w 279"/>
                    <a:gd name="T57" fmla="*/ 118 h 213"/>
                    <a:gd name="T58" fmla="*/ 258 w 279"/>
                    <a:gd name="T59" fmla="*/ 118 h 213"/>
                    <a:gd name="T60" fmla="*/ 258 w 279"/>
                    <a:gd name="T61" fmla="*/ 44 h 213"/>
                    <a:gd name="T62" fmla="*/ 244 w 279"/>
                    <a:gd name="T63" fmla="*/ 30 h 213"/>
                    <a:gd name="T64" fmla="*/ 240 w 279"/>
                    <a:gd name="T65" fmla="*/ 30 h 213"/>
                    <a:gd name="T66" fmla="*/ 239 w 279"/>
                    <a:gd name="T67" fmla="*/ 29 h 213"/>
                    <a:gd name="T68" fmla="*/ 184 w 279"/>
                    <a:gd name="T69" fmla="*/ 23 h 213"/>
                    <a:gd name="T70" fmla="*/ 139 w 279"/>
                    <a:gd name="T71" fmla="*/ 58 h 213"/>
                    <a:gd name="T72" fmla="*/ 93 w 279"/>
                    <a:gd name="T73" fmla="*/ 23 h 213"/>
                    <a:gd name="T74" fmla="*/ 40 w 279"/>
                    <a:gd name="T75" fmla="*/ 29 h 213"/>
                    <a:gd name="T76" fmla="*/ 39 w 279"/>
                    <a:gd name="T77" fmla="*/ 30 h 213"/>
                    <a:gd name="T78" fmla="*/ 35 w 279"/>
                    <a:gd name="T79" fmla="*/ 30 h 213"/>
                    <a:gd name="T80" fmla="*/ 21 w 279"/>
                    <a:gd name="T81" fmla="*/ 44 h 213"/>
                    <a:gd name="T82" fmla="*/ 21 w 279"/>
                    <a:gd name="T83" fmla="*/ 118 h 213"/>
                    <a:gd name="T84" fmla="*/ 60 w 279"/>
                    <a:gd name="T85" fmla="*/ 118 h 213"/>
                    <a:gd name="T86" fmla="*/ 71 w 279"/>
                    <a:gd name="T87" fmla="*/ 129 h 213"/>
                    <a:gd name="T88" fmla="*/ 71 w 279"/>
                    <a:gd name="T89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9" h="213">
                      <a:moveTo>
                        <a:pt x="219" y="213"/>
                      </a:moveTo>
                      <a:cubicBezTo>
                        <a:pt x="60" y="213"/>
                        <a:pt x="60" y="213"/>
                        <a:pt x="60" y="213"/>
                      </a:cubicBezTo>
                      <a:cubicBezTo>
                        <a:pt x="54" y="213"/>
                        <a:pt x="50" y="208"/>
                        <a:pt x="50" y="202"/>
                      </a:cubicBezTo>
                      <a:cubicBezTo>
                        <a:pt x="50" y="140"/>
                        <a:pt x="50" y="140"/>
                        <a:pt x="50" y="140"/>
                      </a:cubicBezTo>
                      <a:cubicBezTo>
                        <a:pt x="11" y="140"/>
                        <a:pt x="11" y="140"/>
                        <a:pt x="11" y="140"/>
                      </a:cubicBezTo>
                      <a:cubicBezTo>
                        <a:pt x="5" y="140"/>
                        <a:pt x="0" y="135"/>
                        <a:pt x="0" y="12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2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5" y="25"/>
                        <a:pt x="165" y="11"/>
                      </a:cubicBezTo>
                      <a:cubicBezTo>
                        <a:pt x="165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79" y="135"/>
                        <a:pt x="274" y="140"/>
                        <a:pt x="269" y="140"/>
                      </a:cubicBezTo>
                      <a:cubicBezTo>
                        <a:pt x="230" y="140"/>
                        <a:pt x="230" y="140"/>
                        <a:pt x="230" y="140"/>
                      </a:cubicBezTo>
                      <a:cubicBezTo>
                        <a:pt x="230" y="202"/>
                        <a:pt x="230" y="202"/>
                        <a:pt x="230" y="202"/>
                      </a:cubicBezTo>
                      <a:cubicBezTo>
                        <a:pt x="230" y="208"/>
                        <a:pt x="225" y="213"/>
                        <a:pt x="219" y="213"/>
                      </a:cubicBezTo>
                      <a:close/>
                      <a:moveTo>
                        <a:pt x="71" y="192"/>
                      </a:moveTo>
                      <a:cubicBezTo>
                        <a:pt x="208" y="192"/>
                        <a:pt x="208" y="192"/>
                        <a:pt x="208" y="192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30" y="85"/>
                        <a:pt x="230" y="91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58" y="118"/>
                        <a:pt x="258" y="118"/>
                        <a:pt x="258" y="11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1" y="58"/>
                        <a:pt x="139" y="58"/>
                      </a:cubicBezTo>
                      <a:cubicBezTo>
                        <a:pt x="117" y="58"/>
                        <a:pt x="99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8" y="30"/>
                        <a:pt x="21" y="36"/>
                        <a:pt x="21" y="44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6" y="118"/>
                        <a:pt x="71" y="123"/>
                        <a:pt x="71" y="129"/>
                      </a:cubicBezTo>
                      <a:lnTo>
                        <a:pt x="71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05" name="Freeform 81"/>
                <p:cNvSpPr>
                  <a:spLocks/>
                </p:cNvSpPr>
                <p:nvPr/>
              </p:nvSpPr>
              <p:spPr bwMode="auto">
                <a:xfrm>
                  <a:off x="6361113" y="3195638"/>
                  <a:ext cx="23813" cy="68262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2" name="Group 56"/>
              <p:cNvGrpSpPr>
                <a:grpSpLocks noChangeAspect="1"/>
              </p:cNvGrpSpPr>
              <p:nvPr/>
            </p:nvGrpSpPr>
            <p:grpSpPr>
              <a:xfrm>
                <a:off x="7489224" y="3479006"/>
                <a:ext cx="370722" cy="431792"/>
                <a:chOff x="5867378" y="2947988"/>
                <a:chExt cx="314324" cy="398471"/>
              </a:xfrm>
              <a:grpFill/>
            </p:grpSpPr>
            <p:sp>
              <p:nvSpPr>
                <p:cNvPr id="198" name="Freeform 82"/>
                <p:cNvSpPr>
                  <a:spLocks noEditPoints="1"/>
                </p:cNvSpPr>
                <p:nvPr/>
              </p:nvSpPr>
              <p:spPr bwMode="auto">
                <a:xfrm>
                  <a:off x="5951519" y="2947994"/>
                  <a:ext cx="152400" cy="152400"/>
                </a:xfrm>
                <a:custGeom>
                  <a:avLst/>
                  <a:gdLst>
                    <a:gd name="T0" fmla="*/ 68 w 135"/>
                    <a:gd name="T1" fmla="*/ 135 h 135"/>
                    <a:gd name="T2" fmla="*/ 0 w 135"/>
                    <a:gd name="T3" fmla="*/ 67 h 135"/>
                    <a:gd name="T4" fmla="*/ 68 w 135"/>
                    <a:gd name="T5" fmla="*/ 0 h 135"/>
                    <a:gd name="T6" fmla="*/ 135 w 135"/>
                    <a:gd name="T7" fmla="*/ 67 h 135"/>
                    <a:gd name="T8" fmla="*/ 68 w 135"/>
                    <a:gd name="T9" fmla="*/ 135 h 135"/>
                    <a:gd name="T10" fmla="*/ 68 w 135"/>
                    <a:gd name="T11" fmla="*/ 21 h 135"/>
                    <a:gd name="T12" fmla="*/ 21 w 135"/>
                    <a:gd name="T13" fmla="*/ 67 h 135"/>
                    <a:gd name="T14" fmla="*/ 68 w 135"/>
                    <a:gd name="T15" fmla="*/ 114 h 135"/>
                    <a:gd name="T16" fmla="*/ 114 w 135"/>
                    <a:gd name="T17" fmla="*/ 67 h 135"/>
                    <a:gd name="T18" fmla="*/ 68 w 135"/>
                    <a:gd name="T19" fmla="*/ 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0" y="135"/>
                        <a:pt x="0" y="105"/>
                        <a:pt x="0" y="67"/>
                      </a:cubicBezTo>
                      <a:cubicBezTo>
                        <a:pt x="0" y="30"/>
                        <a:pt x="30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5"/>
                        <a:pt x="105" y="135"/>
                        <a:pt x="68" y="135"/>
                      </a:cubicBezTo>
                      <a:close/>
                      <a:moveTo>
                        <a:pt x="68" y="21"/>
                      </a:moveTo>
                      <a:cubicBezTo>
                        <a:pt x="42" y="21"/>
                        <a:pt x="21" y="42"/>
                        <a:pt x="21" y="67"/>
                      </a:cubicBezTo>
                      <a:cubicBezTo>
                        <a:pt x="21" y="93"/>
                        <a:pt x="42" y="114"/>
                        <a:pt x="68" y="114"/>
                      </a:cubicBezTo>
                      <a:cubicBezTo>
                        <a:pt x="93" y="114"/>
                        <a:pt x="114" y="93"/>
                        <a:pt x="114" y="67"/>
                      </a:cubicBezTo>
                      <a:cubicBezTo>
                        <a:pt x="114" y="42"/>
                        <a:pt x="93" y="21"/>
                        <a:pt x="6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199" name="Freeform 83"/>
                <p:cNvSpPr>
                  <a:spLocks noEditPoints="1"/>
                </p:cNvSpPr>
                <p:nvPr/>
              </p:nvSpPr>
              <p:spPr bwMode="auto">
                <a:xfrm>
                  <a:off x="5867378" y="3106746"/>
                  <a:ext cx="314324" cy="239713"/>
                </a:xfrm>
                <a:custGeom>
                  <a:avLst/>
                  <a:gdLst>
                    <a:gd name="T0" fmla="*/ 192 w 279"/>
                    <a:gd name="T1" fmla="*/ 213 h 213"/>
                    <a:gd name="T2" fmla="*/ 86 w 279"/>
                    <a:gd name="T3" fmla="*/ 213 h 213"/>
                    <a:gd name="T4" fmla="*/ 76 w 279"/>
                    <a:gd name="T5" fmla="*/ 206 h 213"/>
                    <a:gd name="T6" fmla="*/ 53 w 279"/>
                    <a:gd name="T7" fmla="*/ 140 h 213"/>
                    <a:gd name="T8" fmla="*/ 18 w 279"/>
                    <a:gd name="T9" fmla="*/ 140 h 213"/>
                    <a:gd name="T10" fmla="*/ 8 w 279"/>
                    <a:gd name="T11" fmla="*/ 130 h 213"/>
                    <a:gd name="T12" fmla="*/ 0 w 279"/>
                    <a:gd name="T13" fmla="*/ 45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4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1 w 279"/>
                    <a:gd name="T37" fmla="*/ 130 h 213"/>
                    <a:gd name="T38" fmla="*/ 261 w 279"/>
                    <a:gd name="T39" fmla="*/ 140 h 213"/>
                    <a:gd name="T40" fmla="*/ 226 w 279"/>
                    <a:gd name="T41" fmla="*/ 140 h 213"/>
                    <a:gd name="T42" fmla="*/ 202 w 279"/>
                    <a:gd name="T43" fmla="*/ 206 h 213"/>
                    <a:gd name="T44" fmla="*/ 192 w 279"/>
                    <a:gd name="T45" fmla="*/ 213 h 213"/>
                    <a:gd name="T46" fmla="*/ 94 w 279"/>
                    <a:gd name="T47" fmla="*/ 192 h 213"/>
                    <a:gd name="T48" fmla="*/ 185 w 279"/>
                    <a:gd name="T49" fmla="*/ 192 h 213"/>
                    <a:gd name="T50" fmla="*/ 208 w 279"/>
                    <a:gd name="T51" fmla="*/ 127 h 213"/>
                    <a:gd name="T52" fmla="*/ 208 w 279"/>
                    <a:gd name="T53" fmla="*/ 91 h 213"/>
                    <a:gd name="T54" fmla="*/ 219 w 279"/>
                    <a:gd name="T55" fmla="*/ 80 h 213"/>
                    <a:gd name="T56" fmla="*/ 229 w 279"/>
                    <a:gd name="T57" fmla="*/ 91 h 213"/>
                    <a:gd name="T58" fmla="*/ 229 w 279"/>
                    <a:gd name="T59" fmla="*/ 118 h 213"/>
                    <a:gd name="T60" fmla="*/ 251 w 279"/>
                    <a:gd name="T61" fmla="*/ 118 h 213"/>
                    <a:gd name="T62" fmla="*/ 258 w 279"/>
                    <a:gd name="T63" fmla="*/ 43 h 213"/>
                    <a:gd name="T64" fmla="*/ 244 w 279"/>
                    <a:gd name="T65" fmla="*/ 30 h 213"/>
                    <a:gd name="T66" fmla="*/ 240 w 279"/>
                    <a:gd name="T67" fmla="*/ 30 h 213"/>
                    <a:gd name="T68" fmla="*/ 239 w 279"/>
                    <a:gd name="T69" fmla="*/ 29 h 213"/>
                    <a:gd name="T70" fmla="*/ 184 w 279"/>
                    <a:gd name="T71" fmla="*/ 23 h 213"/>
                    <a:gd name="T72" fmla="*/ 139 w 279"/>
                    <a:gd name="T73" fmla="*/ 58 h 213"/>
                    <a:gd name="T74" fmla="*/ 93 w 279"/>
                    <a:gd name="T75" fmla="*/ 23 h 213"/>
                    <a:gd name="T76" fmla="*/ 40 w 279"/>
                    <a:gd name="T77" fmla="*/ 29 h 213"/>
                    <a:gd name="T78" fmla="*/ 39 w 279"/>
                    <a:gd name="T79" fmla="*/ 30 h 213"/>
                    <a:gd name="T80" fmla="*/ 35 w 279"/>
                    <a:gd name="T81" fmla="*/ 30 h 213"/>
                    <a:gd name="T82" fmla="*/ 21 w 279"/>
                    <a:gd name="T83" fmla="*/ 44 h 213"/>
                    <a:gd name="T84" fmla="*/ 28 w 279"/>
                    <a:gd name="T85" fmla="*/ 118 h 213"/>
                    <a:gd name="T86" fmla="*/ 60 w 279"/>
                    <a:gd name="T87" fmla="*/ 118 h 213"/>
                    <a:gd name="T88" fmla="*/ 70 w 279"/>
                    <a:gd name="T89" fmla="*/ 125 h 213"/>
                    <a:gd name="T90" fmla="*/ 94 w 279"/>
                    <a:gd name="T91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9" h="213">
                      <a:moveTo>
                        <a:pt x="192" y="213"/>
                      </a:moveTo>
                      <a:cubicBezTo>
                        <a:pt x="86" y="213"/>
                        <a:pt x="86" y="213"/>
                        <a:pt x="86" y="213"/>
                      </a:cubicBezTo>
                      <a:cubicBezTo>
                        <a:pt x="82" y="213"/>
                        <a:pt x="78" y="210"/>
                        <a:pt x="76" y="206"/>
                      </a:cubicBezTo>
                      <a:cubicBezTo>
                        <a:pt x="53" y="140"/>
                        <a:pt x="53" y="140"/>
                        <a:pt x="53" y="140"/>
                      </a:cubicBezTo>
                      <a:cubicBezTo>
                        <a:pt x="18" y="140"/>
                        <a:pt x="18" y="140"/>
                        <a:pt x="18" y="140"/>
                      </a:cubicBezTo>
                      <a:cubicBezTo>
                        <a:pt x="13" y="140"/>
                        <a:pt x="8" y="135"/>
                        <a:pt x="8" y="130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1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4" y="25"/>
                        <a:pt x="164" y="11"/>
                      </a:cubicBezTo>
                      <a:cubicBezTo>
                        <a:pt x="164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1" y="130"/>
                        <a:pt x="271" y="130"/>
                        <a:pt x="271" y="130"/>
                      </a:cubicBezTo>
                      <a:cubicBezTo>
                        <a:pt x="271" y="135"/>
                        <a:pt x="266" y="140"/>
                        <a:pt x="261" y="140"/>
                      </a:cubicBezTo>
                      <a:cubicBezTo>
                        <a:pt x="226" y="140"/>
                        <a:pt x="226" y="140"/>
                        <a:pt x="226" y="140"/>
                      </a:cubicBezTo>
                      <a:cubicBezTo>
                        <a:pt x="202" y="206"/>
                        <a:pt x="202" y="206"/>
                        <a:pt x="202" y="206"/>
                      </a:cubicBezTo>
                      <a:cubicBezTo>
                        <a:pt x="201" y="210"/>
                        <a:pt x="197" y="213"/>
                        <a:pt x="192" y="213"/>
                      </a:cubicBezTo>
                      <a:close/>
                      <a:moveTo>
                        <a:pt x="94" y="192"/>
                      </a:moveTo>
                      <a:cubicBezTo>
                        <a:pt x="185" y="192"/>
                        <a:pt x="185" y="192"/>
                        <a:pt x="185" y="192"/>
                      </a:cubicBezTo>
                      <a:cubicBezTo>
                        <a:pt x="208" y="127"/>
                        <a:pt x="208" y="127"/>
                        <a:pt x="208" y="127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29" y="85"/>
                        <a:pt x="229" y="91"/>
                      </a:cubicBezTo>
                      <a:cubicBezTo>
                        <a:pt x="229" y="118"/>
                        <a:pt x="229" y="118"/>
                        <a:pt x="229" y="118"/>
                      </a:cubicBezTo>
                      <a:cubicBezTo>
                        <a:pt x="251" y="118"/>
                        <a:pt x="251" y="118"/>
                        <a:pt x="251" y="118"/>
                      </a:cubicBezTo>
                      <a:cubicBezTo>
                        <a:pt x="258" y="43"/>
                        <a:pt x="258" y="43"/>
                        <a:pt x="258" y="43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0" y="58"/>
                        <a:pt x="139" y="58"/>
                      </a:cubicBezTo>
                      <a:cubicBezTo>
                        <a:pt x="117" y="58"/>
                        <a:pt x="98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39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7" y="30"/>
                        <a:pt x="21" y="36"/>
                        <a:pt x="21" y="44"/>
                      </a:cubicBezTo>
                      <a:cubicBezTo>
                        <a:pt x="28" y="118"/>
                        <a:pt x="28" y="118"/>
                        <a:pt x="28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5" y="118"/>
                        <a:pt x="68" y="121"/>
                        <a:pt x="70" y="125"/>
                      </a:cubicBezTo>
                      <a:lnTo>
                        <a:pt x="94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00" name="Freeform 84"/>
                <p:cNvSpPr>
                  <a:spLocks/>
                </p:cNvSpPr>
                <p:nvPr/>
              </p:nvSpPr>
              <p:spPr bwMode="auto">
                <a:xfrm>
                  <a:off x="5924535" y="3195651"/>
                  <a:ext cx="23813" cy="68262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01" name="Freeform 85"/>
                <p:cNvSpPr>
                  <a:spLocks/>
                </p:cNvSpPr>
                <p:nvPr/>
              </p:nvSpPr>
              <p:spPr bwMode="auto">
                <a:xfrm>
                  <a:off x="6015034" y="2948000"/>
                  <a:ext cx="88900" cy="87312"/>
                </a:xfrm>
                <a:custGeom>
                  <a:avLst/>
                  <a:gdLst>
                    <a:gd name="T0" fmla="*/ 67 w 78"/>
                    <a:gd name="T1" fmla="*/ 78 h 78"/>
                    <a:gd name="T2" fmla="*/ 0 w 78"/>
                    <a:gd name="T3" fmla="*/ 11 h 78"/>
                    <a:gd name="T4" fmla="*/ 11 w 78"/>
                    <a:gd name="T5" fmla="*/ 0 h 78"/>
                    <a:gd name="T6" fmla="*/ 21 w 78"/>
                    <a:gd name="T7" fmla="*/ 11 h 78"/>
                    <a:gd name="T8" fmla="*/ 67 w 78"/>
                    <a:gd name="T9" fmla="*/ 57 h 78"/>
                    <a:gd name="T10" fmla="*/ 78 w 78"/>
                    <a:gd name="T11" fmla="*/ 67 h 78"/>
                    <a:gd name="T12" fmla="*/ 67 w 78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8">
                      <a:moveTo>
                        <a:pt x="67" y="78"/>
                      </a:moveTo>
                      <a:cubicBezTo>
                        <a:pt x="30" y="78"/>
                        <a:pt x="0" y="48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36"/>
                        <a:pt x="42" y="57"/>
                        <a:pt x="67" y="57"/>
                      </a:cubicBezTo>
                      <a:cubicBezTo>
                        <a:pt x="73" y="57"/>
                        <a:pt x="78" y="62"/>
                        <a:pt x="78" y="67"/>
                      </a:cubicBezTo>
                      <a:cubicBezTo>
                        <a:pt x="78" y="73"/>
                        <a:pt x="73" y="78"/>
                        <a:pt x="67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02" name="Freeform 86"/>
                <p:cNvSpPr>
                  <a:spLocks/>
                </p:cNvSpPr>
                <p:nvPr/>
              </p:nvSpPr>
              <p:spPr bwMode="auto">
                <a:xfrm>
                  <a:off x="5953125" y="2947988"/>
                  <a:ext cx="87313" cy="87312"/>
                </a:xfrm>
                <a:custGeom>
                  <a:avLst/>
                  <a:gdLst>
                    <a:gd name="T0" fmla="*/ 10 w 77"/>
                    <a:gd name="T1" fmla="*/ 78 h 78"/>
                    <a:gd name="T2" fmla="*/ 0 w 77"/>
                    <a:gd name="T3" fmla="*/ 67 h 78"/>
                    <a:gd name="T4" fmla="*/ 10 w 77"/>
                    <a:gd name="T5" fmla="*/ 57 h 78"/>
                    <a:gd name="T6" fmla="*/ 56 w 77"/>
                    <a:gd name="T7" fmla="*/ 11 h 78"/>
                    <a:gd name="T8" fmla="*/ 67 w 77"/>
                    <a:gd name="T9" fmla="*/ 0 h 78"/>
                    <a:gd name="T10" fmla="*/ 77 w 77"/>
                    <a:gd name="T11" fmla="*/ 11 h 78"/>
                    <a:gd name="T12" fmla="*/ 10 w 77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" h="78">
                      <a:moveTo>
                        <a:pt x="10" y="78"/>
                      </a:moveTo>
                      <a:cubicBezTo>
                        <a:pt x="4" y="78"/>
                        <a:pt x="0" y="73"/>
                        <a:pt x="0" y="67"/>
                      </a:cubicBezTo>
                      <a:cubicBezTo>
                        <a:pt x="0" y="62"/>
                        <a:pt x="4" y="57"/>
                        <a:pt x="10" y="57"/>
                      </a:cubicBezTo>
                      <a:cubicBezTo>
                        <a:pt x="36" y="57"/>
                        <a:pt x="56" y="36"/>
                        <a:pt x="56" y="11"/>
                      </a:cubicBezTo>
                      <a:cubicBezTo>
                        <a:pt x="56" y="5"/>
                        <a:pt x="61" y="0"/>
                        <a:pt x="67" y="0"/>
                      </a:cubicBezTo>
                      <a:cubicBezTo>
                        <a:pt x="73" y="0"/>
                        <a:pt x="77" y="5"/>
                        <a:pt x="77" y="11"/>
                      </a:cubicBezTo>
                      <a:cubicBezTo>
                        <a:pt x="77" y="48"/>
                        <a:pt x="47" y="78"/>
                        <a:pt x="10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3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uppieren 489"/>
            <p:cNvGrpSpPr/>
            <p:nvPr/>
          </p:nvGrpSpPr>
          <p:grpSpPr>
            <a:xfrm>
              <a:off x="1043801" y="3984780"/>
              <a:ext cx="240680" cy="181686"/>
              <a:chOff x="1302155" y="2387960"/>
              <a:chExt cx="122891" cy="92768"/>
            </a:xfrm>
            <a:solidFill>
              <a:schemeClr val="tx1"/>
            </a:solidFill>
          </p:grpSpPr>
          <p:grpSp>
            <p:nvGrpSpPr>
              <p:cNvPr id="14" name="Gruppieren 626"/>
              <p:cNvGrpSpPr/>
              <p:nvPr/>
            </p:nvGrpSpPr>
            <p:grpSpPr>
              <a:xfrm flipH="1">
                <a:off x="1354345" y="2427734"/>
                <a:ext cx="42632" cy="36000"/>
                <a:chOff x="8312611" y="2084213"/>
                <a:chExt cx="28580" cy="18064"/>
              </a:xfrm>
              <a:grpFill/>
            </p:grpSpPr>
            <p:sp>
              <p:nvSpPr>
                <p:cNvPr id="220" name="Freeform 138"/>
                <p:cNvSpPr>
                  <a:spLocks noEditPoints="1"/>
                </p:cNvSpPr>
                <p:nvPr/>
              </p:nvSpPr>
              <p:spPr bwMode="auto">
                <a:xfrm>
                  <a:off x="8312611" y="2084213"/>
                  <a:ext cx="28580" cy="18064"/>
                </a:xfrm>
                <a:custGeom>
                  <a:avLst/>
                  <a:gdLst>
                    <a:gd name="T0" fmla="*/ 333 w 375"/>
                    <a:gd name="T1" fmla="*/ 237 h 237"/>
                    <a:gd name="T2" fmla="*/ 42 w 375"/>
                    <a:gd name="T3" fmla="*/ 237 h 237"/>
                    <a:gd name="T4" fmla="*/ 0 w 375"/>
                    <a:gd name="T5" fmla="*/ 194 h 237"/>
                    <a:gd name="T6" fmla="*/ 0 w 375"/>
                    <a:gd name="T7" fmla="*/ 42 h 237"/>
                    <a:gd name="T8" fmla="*/ 42 w 375"/>
                    <a:gd name="T9" fmla="*/ 0 h 237"/>
                    <a:gd name="T10" fmla="*/ 333 w 375"/>
                    <a:gd name="T11" fmla="*/ 0 h 237"/>
                    <a:gd name="T12" fmla="*/ 375 w 375"/>
                    <a:gd name="T13" fmla="*/ 42 h 237"/>
                    <a:gd name="T14" fmla="*/ 375 w 375"/>
                    <a:gd name="T15" fmla="*/ 194 h 237"/>
                    <a:gd name="T16" fmla="*/ 333 w 375"/>
                    <a:gd name="T17" fmla="*/ 237 h 237"/>
                    <a:gd name="T18" fmla="*/ 42 w 375"/>
                    <a:gd name="T19" fmla="*/ 28 h 237"/>
                    <a:gd name="T20" fmla="*/ 28 w 375"/>
                    <a:gd name="T21" fmla="*/ 42 h 237"/>
                    <a:gd name="T22" fmla="*/ 28 w 375"/>
                    <a:gd name="T23" fmla="*/ 194 h 237"/>
                    <a:gd name="T24" fmla="*/ 42 w 375"/>
                    <a:gd name="T25" fmla="*/ 209 h 237"/>
                    <a:gd name="T26" fmla="*/ 333 w 375"/>
                    <a:gd name="T27" fmla="*/ 209 h 237"/>
                    <a:gd name="T28" fmla="*/ 347 w 375"/>
                    <a:gd name="T29" fmla="*/ 194 h 237"/>
                    <a:gd name="T30" fmla="*/ 347 w 375"/>
                    <a:gd name="T31" fmla="*/ 42 h 237"/>
                    <a:gd name="T32" fmla="*/ 333 w 375"/>
                    <a:gd name="T33" fmla="*/ 28 h 237"/>
                    <a:gd name="T34" fmla="*/ 42 w 375"/>
                    <a:gd name="T35" fmla="*/ 28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75" h="237">
                      <a:moveTo>
                        <a:pt x="333" y="237"/>
                      </a:moveTo>
                      <a:cubicBezTo>
                        <a:pt x="42" y="237"/>
                        <a:pt x="42" y="237"/>
                        <a:pt x="42" y="237"/>
                      </a:cubicBezTo>
                      <a:cubicBezTo>
                        <a:pt x="19" y="237"/>
                        <a:pt x="0" y="218"/>
                        <a:pt x="0" y="194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56" y="0"/>
                        <a:pt x="375" y="19"/>
                        <a:pt x="375" y="42"/>
                      </a:cubicBezTo>
                      <a:cubicBezTo>
                        <a:pt x="375" y="194"/>
                        <a:pt x="375" y="194"/>
                        <a:pt x="375" y="194"/>
                      </a:cubicBezTo>
                      <a:cubicBezTo>
                        <a:pt x="375" y="218"/>
                        <a:pt x="356" y="237"/>
                        <a:pt x="333" y="237"/>
                      </a:cubicBezTo>
                      <a:close/>
                      <a:moveTo>
                        <a:pt x="42" y="28"/>
                      </a:moveTo>
                      <a:cubicBezTo>
                        <a:pt x="34" y="28"/>
                        <a:pt x="28" y="34"/>
                        <a:pt x="28" y="42"/>
                      </a:cubicBezTo>
                      <a:cubicBezTo>
                        <a:pt x="28" y="194"/>
                        <a:pt x="28" y="194"/>
                        <a:pt x="28" y="194"/>
                      </a:cubicBezTo>
                      <a:cubicBezTo>
                        <a:pt x="28" y="202"/>
                        <a:pt x="34" y="209"/>
                        <a:pt x="42" y="209"/>
                      </a:cubicBezTo>
                      <a:cubicBezTo>
                        <a:pt x="333" y="209"/>
                        <a:pt x="333" y="209"/>
                        <a:pt x="333" y="209"/>
                      </a:cubicBezTo>
                      <a:cubicBezTo>
                        <a:pt x="340" y="209"/>
                        <a:pt x="347" y="202"/>
                        <a:pt x="347" y="194"/>
                      </a:cubicBezTo>
                      <a:cubicBezTo>
                        <a:pt x="347" y="42"/>
                        <a:pt x="347" y="42"/>
                        <a:pt x="347" y="42"/>
                      </a:cubicBezTo>
                      <a:cubicBezTo>
                        <a:pt x="347" y="34"/>
                        <a:pt x="340" y="28"/>
                        <a:pt x="333" y="28"/>
                      </a:cubicBezTo>
                      <a:lnTo>
                        <a:pt x="42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21" name="Freeform 139"/>
                <p:cNvSpPr>
                  <a:spLocks noEditPoints="1"/>
                </p:cNvSpPr>
                <p:nvPr/>
              </p:nvSpPr>
              <p:spPr bwMode="auto">
                <a:xfrm>
                  <a:off x="8322385" y="2087180"/>
                  <a:ext cx="10645" cy="12064"/>
                </a:xfrm>
                <a:custGeom>
                  <a:avLst/>
                  <a:gdLst>
                    <a:gd name="T0" fmla="*/ 14 w 140"/>
                    <a:gd name="T1" fmla="*/ 158 h 158"/>
                    <a:gd name="T2" fmla="*/ 7 w 140"/>
                    <a:gd name="T3" fmla="*/ 156 h 158"/>
                    <a:gd name="T4" fmla="*/ 0 w 140"/>
                    <a:gd name="T5" fmla="*/ 144 h 158"/>
                    <a:gd name="T6" fmla="*/ 0 w 140"/>
                    <a:gd name="T7" fmla="*/ 15 h 158"/>
                    <a:gd name="T8" fmla="*/ 7 w 140"/>
                    <a:gd name="T9" fmla="*/ 3 h 158"/>
                    <a:gd name="T10" fmla="*/ 21 w 140"/>
                    <a:gd name="T11" fmla="*/ 3 h 158"/>
                    <a:gd name="T12" fmla="*/ 133 w 140"/>
                    <a:gd name="T13" fmla="*/ 67 h 158"/>
                    <a:gd name="T14" fmla="*/ 140 w 140"/>
                    <a:gd name="T15" fmla="*/ 79 h 158"/>
                    <a:gd name="T16" fmla="*/ 133 w 140"/>
                    <a:gd name="T17" fmla="*/ 91 h 158"/>
                    <a:gd name="T18" fmla="*/ 21 w 140"/>
                    <a:gd name="T19" fmla="*/ 156 h 158"/>
                    <a:gd name="T20" fmla="*/ 14 w 140"/>
                    <a:gd name="T21" fmla="*/ 158 h 158"/>
                    <a:gd name="T22" fmla="*/ 28 w 140"/>
                    <a:gd name="T23" fmla="*/ 39 h 158"/>
                    <a:gd name="T24" fmla="*/ 28 w 140"/>
                    <a:gd name="T25" fmla="*/ 120 h 158"/>
                    <a:gd name="T26" fmla="*/ 98 w 140"/>
                    <a:gd name="T27" fmla="*/ 79 h 158"/>
                    <a:gd name="T28" fmla="*/ 28 w 140"/>
                    <a:gd name="T29" fmla="*/ 3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0" h="158">
                      <a:moveTo>
                        <a:pt x="14" y="158"/>
                      </a:moveTo>
                      <a:cubicBezTo>
                        <a:pt x="12" y="158"/>
                        <a:pt x="9" y="157"/>
                        <a:pt x="7" y="156"/>
                      </a:cubicBezTo>
                      <a:cubicBezTo>
                        <a:pt x="3" y="153"/>
                        <a:pt x="0" y="149"/>
                        <a:pt x="0" y="14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0"/>
                        <a:pt x="3" y="5"/>
                        <a:pt x="7" y="3"/>
                      </a:cubicBezTo>
                      <a:cubicBezTo>
                        <a:pt x="11" y="0"/>
                        <a:pt x="17" y="0"/>
                        <a:pt x="21" y="3"/>
                      </a:cubicBezTo>
                      <a:cubicBezTo>
                        <a:pt x="133" y="67"/>
                        <a:pt x="133" y="67"/>
                        <a:pt x="133" y="67"/>
                      </a:cubicBezTo>
                      <a:cubicBezTo>
                        <a:pt x="137" y="70"/>
                        <a:pt x="140" y="74"/>
                        <a:pt x="140" y="79"/>
                      </a:cubicBezTo>
                      <a:cubicBezTo>
                        <a:pt x="140" y="84"/>
                        <a:pt x="137" y="89"/>
                        <a:pt x="133" y="91"/>
                      </a:cubicBezTo>
                      <a:cubicBezTo>
                        <a:pt x="21" y="156"/>
                        <a:pt x="21" y="156"/>
                        <a:pt x="21" y="156"/>
                      </a:cubicBezTo>
                      <a:cubicBezTo>
                        <a:pt x="19" y="157"/>
                        <a:pt x="16" y="158"/>
                        <a:pt x="14" y="158"/>
                      </a:cubicBezTo>
                      <a:close/>
                      <a:moveTo>
                        <a:pt x="28" y="39"/>
                      </a:moveTo>
                      <a:cubicBezTo>
                        <a:pt x="28" y="120"/>
                        <a:pt x="28" y="120"/>
                        <a:pt x="28" y="120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lnTo>
                        <a:pt x="28" y="3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" name="Gruppieren 627"/>
              <p:cNvGrpSpPr/>
              <p:nvPr/>
            </p:nvGrpSpPr>
            <p:grpSpPr>
              <a:xfrm>
                <a:off x="1302155" y="2387960"/>
                <a:ext cx="122891" cy="92768"/>
                <a:chOff x="1302155" y="2387960"/>
                <a:chExt cx="122891" cy="92768"/>
              </a:xfrm>
              <a:grpFill/>
            </p:grpSpPr>
            <p:sp>
              <p:nvSpPr>
                <p:cNvPr id="217" name="Freeform 136"/>
                <p:cNvSpPr>
                  <a:spLocks noEditPoints="1"/>
                </p:cNvSpPr>
                <p:nvPr/>
              </p:nvSpPr>
              <p:spPr bwMode="auto">
                <a:xfrm flipH="1">
                  <a:off x="1302155" y="2426067"/>
                  <a:ext cx="27428" cy="38300"/>
                </a:xfrm>
                <a:custGeom>
                  <a:avLst/>
                  <a:gdLst>
                    <a:gd name="T0" fmla="*/ 227 w 241"/>
                    <a:gd name="T1" fmla="*/ 337 h 337"/>
                    <a:gd name="T2" fmla="*/ 221 w 241"/>
                    <a:gd name="T3" fmla="*/ 336 h 337"/>
                    <a:gd name="T4" fmla="*/ 8 w 241"/>
                    <a:gd name="T5" fmla="*/ 236 h 337"/>
                    <a:gd name="T6" fmla="*/ 0 w 241"/>
                    <a:gd name="T7" fmla="*/ 223 h 337"/>
                    <a:gd name="T8" fmla="*/ 0 w 241"/>
                    <a:gd name="T9" fmla="*/ 117 h 337"/>
                    <a:gd name="T10" fmla="*/ 8 w 241"/>
                    <a:gd name="T11" fmla="*/ 104 h 337"/>
                    <a:gd name="T12" fmla="*/ 221 w 241"/>
                    <a:gd name="T13" fmla="*/ 2 h 337"/>
                    <a:gd name="T14" fmla="*/ 235 w 241"/>
                    <a:gd name="T15" fmla="*/ 3 h 337"/>
                    <a:gd name="T16" fmla="*/ 241 w 241"/>
                    <a:gd name="T17" fmla="*/ 15 h 337"/>
                    <a:gd name="T18" fmla="*/ 241 w 241"/>
                    <a:gd name="T19" fmla="*/ 323 h 337"/>
                    <a:gd name="T20" fmla="*/ 235 w 241"/>
                    <a:gd name="T21" fmla="*/ 335 h 337"/>
                    <a:gd name="T22" fmla="*/ 227 w 241"/>
                    <a:gd name="T23" fmla="*/ 337 h 337"/>
                    <a:gd name="T24" fmla="*/ 28 w 241"/>
                    <a:gd name="T25" fmla="*/ 214 h 337"/>
                    <a:gd name="T26" fmla="*/ 213 w 241"/>
                    <a:gd name="T27" fmla="*/ 301 h 337"/>
                    <a:gd name="T28" fmla="*/ 213 w 241"/>
                    <a:gd name="T29" fmla="*/ 37 h 337"/>
                    <a:gd name="T30" fmla="*/ 28 w 241"/>
                    <a:gd name="T31" fmla="*/ 126 h 337"/>
                    <a:gd name="T32" fmla="*/ 28 w 241"/>
                    <a:gd name="T33" fmla="*/ 21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1" h="337">
                      <a:moveTo>
                        <a:pt x="227" y="337"/>
                      </a:moveTo>
                      <a:cubicBezTo>
                        <a:pt x="225" y="337"/>
                        <a:pt x="223" y="337"/>
                        <a:pt x="221" y="336"/>
                      </a:cubicBezTo>
                      <a:cubicBezTo>
                        <a:pt x="8" y="236"/>
                        <a:pt x="8" y="236"/>
                        <a:pt x="8" y="236"/>
                      </a:cubicBezTo>
                      <a:cubicBezTo>
                        <a:pt x="3" y="233"/>
                        <a:pt x="0" y="228"/>
                        <a:pt x="0" y="22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2"/>
                        <a:pt x="3" y="107"/>
                        <a:pt x="8" y="104"/>
                      </a:cubicBezTo>
                      <a:cubicBezTo>
                        <a:pt x="221" y="2"/>
                        <a:pt x="221" y="2"/>
                        <a:pt x="221" y="2"/>
                      </a:cubicBezTo>
                      <a:cubicBezTo>
                        <a:pt x="226" y="0"/>
                        <a:pt x="231" y="1"/>
                        <a:pt x="235" y="3"/>
                      </a:cubicBezTo>
                      <a:cubicBezTo>
                        <a:pt x="239" y="6"/>
                        <a:pt x="241" y="10"/>
                        <a:pt x="241" y="15"/>
                      </a:cubicBezTo>
                      <a:cubicBezTo>
                        <a:pt x="241" y="323"/>
                        <a:pt x="241" y="323"/>
                        <a:pt x="241" y="323"/>
                      </a:cubicBezTo>
                      <a:cubicBezTo>
                        <a:pt x="241" y="328"/>
                        <a:pt x="239" y="333"/>
                        <a:pt x="235" y="335"/>
                      </a:cubicBezTo>
                      <a:cubicBezTo>
                        <a:pt x="233" y="337"/>
                        <a:pt x="230" y="337"/>
                        <a:pt x="227" y="337"/>
                      </a:cubicBezTo>
                      <a:close/>
                      <a:moveTo>
                        <a:pt x="28" y="214"/>
                      </a:moveTo>
                      <a:cubicBezTo>
                        <a:pt x="213" y="301"/>
                        <a:pt x="213" y="301"/>
                        <a:pt x="213" y="301"/>
                      </a:cubicBezTo>
                      <a:cubicBezTo>
                        <a:pt x="213" y="37"/>
                        <a:pt x="213" y="37"/>
                        <a:pt x="213" y="37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lnTo>
                        <a:pt x="28" y="21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18" name="Freeform 137"/>
                <p:cNvSpPr>
                  <a:spLocks noEditPoints="1"/>
                </p:cNvSpPr>
                <p:nvPr/>
              </p:nvSpPr>
              <p:spPr bwMode="auto">
                <a:xfrm flipH="1">
                  <a:off x="1326406" y="2409901"/>
                  <a:ext cx="98640" cy="70827"/>
                </a:xfrm>
                <a:custGeom>
                  <a:avLst/>
                  <a:gdLst>
                    <a:gd name="T0" fmla="*/ 741 w 868"/>
                    <a:gd name="T1" fmla="*/ 623 h 623"/>
                    <a:gd name="T2" fmla="*/ 128 w 868"/>
                    <a:gd name="T3" fmla="*/ 623 h 623"/>
                    <a:gd name="T4" fmla="*/ 0 w 868"/>
                    <a:gd name="T5" fmla="*/ 496 h 623"/>
                    <a:gd name="T6" fmla="*/ 0 w 868"/>
                    <a:gd name="T7" fmla="*/ 127 h 623"/>
                    <a:gd name="T8" fmla="*/ 128 w 868"/>
                    <a:gd name="T9" fmla="*/ 0 h 623"/>
                    <a:gd name="T10" fmla="*/ 741 w 868"/>
                    <a:gd name="T11" fmla="*/ 0 h 623"/>
                    <a:gd name="T12" fmla="*/ 868 w 868"/>
                    <a:gd name="T13" fmla="*/ 127 h 623"/>
                    <a:gd name="T14" fmla="*/ 868 w 868"/>
                    <a:gd name="T15" fmla="*/ 496 h 623"/>
                    <a:gd name="T16" fmla="*/ 741 w 868"/>
                    <a:gd name="T17" fmla="*/ 623 h 623"/>
                    <a:gd name="T18" fmla="*/ 128 w 868"/>
                    <a:gd name="T19" fmla="*/ 28 h 623"/>
                    <a:gd name="T20" fmla="*/ 28 w 868"/>
                    <a:gd name="T21" fmla="*/ 127 h 623"/>
                    <a:gd name="T22" fmla="*/ 28 w 868"/>
                    <a:gd name="T23" fmla="*/ 496 h 623"/>
                    <a:gd name="T24" fmla="*/ 128 w 868"/>
                    <a:gd name="T25" fmla="*/ 595 h 623"/>
                    <a:gd name="T26" fmla="*/ 741 w 868"/>
                    <a:gd name="T27" fmla="*/ 595 h 623"/>
                    <a:gd name="T28" fmla="*/ 840 w 868"/>
                    <a:gd name="T29" fmla="*/ 496 h 623"/>
                    <a:gd name="T30" fmla="*/ 840 w 868"/>
                    <a:gd name="T31" fmla="*/ 127 h 623"/>
                    <a:gd name="T32" fmla="*/ 741 w 868"/>
                    <a:gd name="T33" fmla="*/ 28 h 623"/>
                    <a:gd name="T34" fmla="*/ 128 w 868"/>
                    <a:gd name="T35" fmla="*/ 28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68" h="623">
                      <a:moveTo>
                        <a:pt x="741" y="623"/>
                      </a:moveTo>
                      <a:cubicBezTo>
                        <a:pt x="128" y="623"/>
                        <a:pt x="128" y="623"/>
                        <a:pt x="128" y="623"/>
                      </a:cubicBezTo>
                      <a:cubicBezTo>
                        <a:pt x="57" y="623"/>
                        <a:pt x="0" y="566"/>
                        <a:pt x="0" y="496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0" y="57"/>
                        <a:pt x="57" y="0"/>
                        <a:pt x="128" y="0"/>
                      </a:cubicBezTo>
                      <a:cubicBezTo>
                        <a:pt x="741" y="0"/>
                        <a:pt x="741" y="0"/>
                        <a:pt x="741" y="0"/>
                      </a:cubicBezTo>
                      <a:cubicBezTo>
                        <a:pt x="811" y="0"/>
                        <a:pt x="868" y="57"/>
                        <a:pt x="868" y="127"/>
                      </a:cubicBezTo>
                      <a:cubicBezTo>
                        <a:pt x="868" y="496"/>
                        <a:pt x="868" y="496"/>
                        <a:pt x="868" y="496"/>
                      </a:cubicBezTo>
                      <a:cubicBezTo>
                        <a:pt x="868" y="566"/>
                        <a:pt x="811" y="623"/>
                        <a:pt x="741" y="623"/>
                      </a:cubicBezTo>
                      <a:close/>
                      <a:moveTo>
                        <a:pt x="128" y="28"/>
                      </a:moveTo>
                      <a:cubicBezTo>
                        <a:pt x="73" y="28"/>
                        <a:pt x="28" y="72"/>
                        <a:pt x="28" y="127"/>
                      </a:cubicBezTo>
                      <a:cubicBezTo>
                        <a:pt x="28" y="496"/>
                        <a:pt x="28" y="496"/>
                        <a:pt x="28" y="496"/>
                      </a:cubicBezTo>
                      <a:cubicBezTo>
                        <a:pt x="28" y="550"/>
                        <a:pt x="73" y="595"/>
                        <a:pt x="128" y="595"/>
                      </a:cubicBezTo>
                      <a:cubicBezTo>
                        <a:pt x="741" y="595"/>
                        <a:pt x="741" y="595"/>
                        <a:pt x="741" y="595"/>
                      </a:cubicBezTo>
                      <a:cubicBezTo>
                        <a:pt x="795" y="595"/>
                        <a:pt x="840" y="550"/>
                        <a:pt x="840" y="496"/>
                      </a:cubicBezTo>
                      <a:cubicBezTo>
                        <a:pt x="840" y="127"/>
                        <a:pt x="840" y="127"/>
                        <a:pt x="840" y="127"/>
                      </a:cubicBezTo>
                      <a:cubicBezTo>
                        <a:pt x="840" y="72"/>
                        <a:pt x="795" y="28"/>
                        <a:pt x="741" y="28"/>
                      </a:cubicBezTo>
                      <a:lnTo>
                        <a:pt x="128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19" name="Freeform 140"/>
                <p:cNvSpPr>
                  <a:spLocks/>
                </p:cNvSpPr>
                <p:nvPr/>
              </p:nvSpPr>
              <p:spPr bwMode="auto">
                <a:xfrm flipH="1">
                  <a:off x="1350369" y="2387960"/>
                  <a:ext cx="53651" cy="25116"/>
                </a:xfrm>
                <a:custGeom>
                  <a:avLst/>
                  <a:gdLst>
                    <a:gd name="T0" fmla="*/ 458 w 472"/>
                    <a:gd name="T1" fmla="*/ 221 h 221"/>
                    <a:gd name="T2" fmla="*/ 444 w 472"/>
                    <a:gd name="T3" fmla="*/ 207 h 221"/>
                    <a:gd name="T4" fmla="*/ 444 w 472"/>
                    <a:gd name="T5" fmla="*/ 149 h 221"/>
                    <a:gd name="T6" fmla="*/ 323 w 472"/>
                    <a:gd name="T7" fmla="*/ 28 h 221"/>
                    <a:gd name="T8" fmla="*/ 14 w 472"/>
                    <a:gd name="T9" fmla="*/ 28 h 221"/>
                    <a:gd name="T10" fmla="*/ 0 w 472"/>
                    <a:gd name="T11" fmla="*/ 14 h 221"/>
                    <a:gd name="T12" fmla="*/ 14 w 472"/>
                    <a:gd name="T13" fmla="*/ 0 h 221"/>
                    <a:gd name="T14" fmla="*/ 323 w 472"/>
                    <a:gd name="T15" fmla="*/ 0 h 221"/>
                    <a:gd name="T16" fmla="*/ 472 w 472"/>
                    <a:gd name="T17" fmla="*/ 149 h 221"/>
                    <a:gd name="T18" fmla="*/ 472 w 472"/>
                    <a:gd name="T19" fmla="*/ 207 h 221"/>
                    <a:gd name="T20" fmla="*/ 458 w 472"/>
                    <a:gd name="T21" fmla="*/ 221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2" h="221">
                      <a:moveTo>
                        <a:pt x="458" y="221"/>
                      </a:moveTo>
                      <a:cubicBezTo>
                        <a:pt x="450" y="221"/>
                        <a:pt x="444" y="214"/>
                        <a:pt x="444" y="207"/>
                      </a:cubicBezTo>
                      <a:cubicBezTo>
                        <a:pt x="444" y="149"/>
                        <a:pt x="444" y="149"/>
                        <a:pt x="444" y="149"/>
                      </a:cubicBezTo>
                      <a:cubicBezTo>
                        <a:pt x="444" y="82"/>
                        <a:pt x="390" y="28"/>
                        <a:pt x="323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2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323" y="0"/>
                        <a:pt x="323" y="0"/>
                        <a:pt x="323" y="0"/>
                      </a:cubicBezTo>
                      <a:cubicBezTo>
                        <a:pt x="405" y="0"/>
                        <a:pt x="472" y="67"/>
                        <a:pt x="472" y="149"/>
                      </a:cubicBezTo>
                      <a:cubicBezTo>
                        <a:pt x="472" y="207"/>
                        <a:pt x="472" y="207"/>
                        <a:pt x="472" y="207"/>
                      </a:cubicBezTo>
                      <a:cubicBezTo>
                        <a:pt x="472" y="214"/>
                        <a:pt x="466" y="221"/>
                        <a:pt x="458" y="22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  <p:cxnSp>
          <p:nvCxnSpPr>
            <p:cNvPr id="222" name="Straight Connector 221"/>
            <p:cNvCxnSpPr/>
            <p:nvPr/>
          </p:nvCxnSpPr>
          <p:spPr>
            <a:xfrm flipV="1">
              <a:off x="7929599" y="3460476"/>
              <a:ext cx="234909" cy="148054"/>
            </a:xfrm>
            <a:prstGeom prst="line">
              <a:avLst/>
            </a:prstGeom>
            <a:noFill/>
            <a:ln w="25400" cap="rnd" cmpd="sng" algn="ctr">
              <a:solidFill>
                <a:srgbClr val="000000">
                  <a:lumMod val="65000"/>
                  <a:lumOff val="3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>
            <a:xfrm>
              <a:off x="7933475" y="3874368"/>
              <a:ext cx="339397" cy="176427"/>
            </a:xfrm>
            <a:prstGeom prst="line">
              <a:avLst/>
            </a:prstGeom>
            <a:noFill/>
            <a:ln w="25400" cap="rnd" cmpd="sng" algn="ctr">
              <a:solidFill>
                <a:srgbClr val="000000">
                  <a:lumMod val="65000"/>
                  <a:lumOff val="3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772848" y="3483666"/>
              <a:ext cx="801401" cy="501639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1135"/>
                  </a:solidFill>
                  <a:latin typeface="Nokia Pure Headline Light"/>
                  <a:cs typeface="Nokia Pure Headline Light"/>
                </a:rPr>
                <a:t>Humans</a:t>
              </a:r>
              <a:br>
                <a:rPr lang="en-US" sz="1000" dirty="0" smtClean="0">
                  <a:solidFill>
                    <a:srgbClr val="001135"/>
                  </a:solidFill>
                  <a:latin typeface="Nokia Pure Headline Light"/>
                  <a:cs typeface="Nokia Pure Headline Light"/>
                </a:rPr>
              </a:br>
              <a:r>
                <a:rPr lang="en-US" sz="1000" dirty="0" smtClean="0">
                  <a:solidFill>
                    <a:srgbClr val="001135"/>
                  </a:solidFill>
                  <a:latin typeface="Nokia Pure Headline Light"/>
                  <a:cs typeface="Nokia Pure Headline Light"/>
                </a:rPr>
                <a:t>&amp; Machines</a:t>
              </a:r>
            </a:p>
          </p:txBody>
        </p:sp>
        <p:sp>
          <p:nvSpPr>
            <p:cNvPr id="235" name="Abgerundetes Rechteck 19"/>
            <p:cNvSpPr>
              <a:spLocks noChangeAspect="1"/>
            </p:cNvSpPr>
            <p:nvPr/>
          </p:nvSpPr>
          <p:spPr>
            <a:xfrm>
              <a:off x="792484" y="3956068"/>
              <a:ext cx="175625" cy="259241"/>
            </a:xfrm>
            <a:custGeom>
              <a:avLst/>
              <a:gdLst/>
              <a:ahLst/>
              <a:cxnLst/>
              <a:rect l="l" t="t" r="r" b="b"/>
              <a:pathLst>
                <a:path w="313933" h="463400">
                  <a:moveTo>
                    <a:pt x="149753" y="320062"/>
                  </a:moveTo>
                  <a:cubicBezTo>
                    <a:pt x="165366" y="329753"/>
                    <a:pt x="176914" y="343827"/>
                    <a:pt x="183350" y="360787"/>
                  </a:cubicBezTo>
                  <a:cubicBezTo>
                    <a:pt x="189472" y="376919"/>
                    <a:pt x="190429" y="394539"/>
                    <a:pt x="185855" y="411418"/>
                  </a:cubicBezTo>
                  <a:cubicBezTo>
                    <a:pt x="184867" y="415105"/>
                    <a:pt x="181269" y="416945"/>
                    <a:pt x="177562" y="415986"/>
                  </a:cubicBezTo>
                  <a:cubicBezTo>
                    <a:pt x="173856" y="415025"/>
                    <a:pt x="171608" y="411619"/>
                    <a:pt x="172596" y="407931"/>
                  </a:cubicBezTo>
                  <a:cubicBezTo>
                    <a:pt x="176287" y="393754"/>
                    <a:pt x="175594" y="379347"/>
                    <a:pt x="170413" y="365696"/>
                  </a:cubicBezTo>
                  <a:cubicBezTo>
                    <a:pt x="165076" y="351632"/>
                    <a:pt x="155305" y="339724"/>
                    <a:pt x="142146" y="331466"/>
                  </a:cubicBezTo>
                  <a:cubicBezTo>
                    <a:pt x="140998" y="330956"/>
                    <a:pt x="139953" y="329460"/>
                    <a:pt x="139482" y="328219"/>
                  </a:cubicBezTo>
                  <a:cubicBezTo>
                    <a:pt x="138697" y="326150"/>
                    <a:pt x="138903" y="324179"/>
                    <a:pt x="140102" y="322305"/>
                  </a:cubicBezTo>
                  <a:cubicBezTo>
                    <a:pt x="142238" y="319128"/>
                    <a:pt x="146568" y="317958"/>
                    <a:pt x="149753" y="320062"/>
                  </a:cubicBezTo>
                  <a:close/>
                  <a:moveTo>
                    <a:pt x="179750" y="269817"/>
                  </a:moveTo>
                  <a:lnTo>
                    <a:pt x="215384" y="299430"/>
                  </a:lnTo>
                  <a:lnTo>
                    <a:pt x="239022" y="339665"/>
                  </a:lnTo>
                  <a:lnTo>
                    <a:pt x="248113" y="384111"/>
                  </a:lnTo>
                  <a:lnTo>
                    <a:pt x="242041" y="428957"/>
                  </a:lnTo>
                  <a:cubicBezTo>
                    <a:pt x="241071" y="432657"/>
                    <a:pt x="237078" y="434648"/>
                    <a:pt x="233383" y="433671"/>
                  </a:cubicBezTo>
                  <a:cubicBezTo>
                    <a:pt x="229945" y="432120"/>
                    <a:pt x="228109" y="428533"/>
                    <a:pt x="229079" y="424833"/>
                  </a:cubicBezTo>
                  <a:cubicBezTo>
                    <a:pt x="237116" y="398459"/>
                    <a:pt x="236517" y="370604"/>
                    <a:pt x="226570" y="344391"/>
                  </a:cubicBezTo>
                  <a:cubicBezTo>
                    <a:pt x="216464" y="317763"/>
                    <a:pt x="197543" y="295432"/>
                    <a:pt x="173203" y="281346"/>
                  </a:cubicBezTo>
                  <a:cubicBezTo>
                    <a:pt x="171483" y="280570"/>
                    <a:pt x="170594" y="279480"/>
                    <a:pt x="169963" y="277816"/>
                  </a:cubicBezTo>
                  <a:cubicBezTo>
                    <a:pt x="169331" y="276151"/>
                    <a:pt x="169530" y="274171"/>
                    <a:pt x="170717" y="272293"/>
                  </a:cubicBezTo>
                  <a:cubicBezTo>
                    <a:pt x="172260" y="268851"/>
                    <a:pt x="176569" y="267692"/>
                    <a:pt x="179750" y="269817"/>
                  </a:cubicBezTo>
                  <a:close/>
                  <a:moveTo>
                    <a:pt x="214248" y="213808"/>
                  </a:moveTo>
                  <a:cubicBezTo>
                    <a:pt x="254365" y="237500"/>
                    <a:pt x="284024" y="272754"/>
                    <a:pt x="300554" y="316312"/>
                  </a:cubicBezTo>
                  <a:cubicBezTo>
                    <a:pt x="316769" y="359041"/>
                    <a:pt x="318227" y="404523"/>
                    <a:pt x="305027" y="447973"/>
                  </a:cubicBezTo>
                  <a:cubicBezTo>
                    <a:pt x="304036" y="451671"/>
                    <a:pt x="300007" y="453674"/>
                    <a:pt x="296290" y="452712"/>
                  </a:cubicBezTo>
                  <a:cubicBezTo>
                    <a:pt x="292991" y="451590"/>
                    <a:pt x="290580" y="447760"/>
                    <a:pt x="291728" y="444477"/>
                  </a:cubicBezTo>
                  <a:cubicBezTo>
                    <a:pt x="304041" y="403735"/>
                    <a:pt x="302691" y="361061"/>
                    <a:pt x="287578" y="321236"/>
                  </a:cubicBezTo>
                  <a:cubicBezTo>
                    <a:pt x="272150" y="280581"/>
                    <a:pt x="244272" y="247499"/>
                    <a:pt x="207036" y="225088"/>
                  </a:cubicBezTo>
                  <a:cubicBezTo>
                    <a:pt x="205883" y="224576"/>
                    <a:pt x="204835" y="223076"/>
                    <a:pt x="204363" y="221831"/>
                  </a:cubicBezTo>
                  <a:cubicBezTo>
                    <a:pt x="203575" y="219757"/>
                    <a:pt x="203783" y="217779"/>
                    <a:pt x="204985" y="215899"/>
                  </a:cubicBezTo>
                  <a:cubicBezTo>
                    <a:pt x="206710" y="212873"/>
                    <a:pt x="211052" y="211698"/>
                    <a:pt x="214248" y="213808"/>
                  </a:cubicBezTo>
                  <a:close/>
                  <a:moveTo>
                    <a:pt x="73645" y="19462"/>
                  </a:moveTo>
                  <a:cubicBezTo>
                    <a:pt x="62942" y="19462"/>
                    <a:pt x="54266" y="28139"/>
                    <a:pt x="54266" y="38841"/>
                  </a:cubicBezTo>
                  <a:lnTo>
                    <a:pt x="54266" y="332230"/>
                  </a:lnTo>
                  <a:lnTo>
                    <a:pt x="54264" y="332231"/>
                  </a:lnTo>
                  <a:lnTo>
                    <a:pt x="54264" y="348728"/>
                  </a:lnTo>
                  <a:cubicBezTo>
                    <a:pt x="37024" y="356321"/>
                    <a:pt x="25029" y="373574"/>
                    <a:pt x="25029" y="393628"/>
                  </a:cubicBezTo>
                  <a:cubicBezTo>
                    <a:pt x="25029" y="420808"/>
                    <a:pt x="47063" y="442842"/>
                    <a:pt x="74244" y="442842"/>
                  </a:cubicBezTo>
                  <a:cubicBezTo>
                    <a:pt x="101424" y="442842"/>
                    <a:pt x="123458" y="420808"/>
                    <a:pt x="123458" y="393628"/>
                  </a:cubicBezTo>
                  <a:cubicBezTo>
                    <a:pt x="123458" y="373106"/>
                    <a:pt x="110898" y="355518"/>
                    <a:pt x="93030" y="348166"/>
                  </a:cubicBezTo>
                  <a:lnTo>
                    <a:pt x="93030" y="329823"/>
                  </a:lnTo>
                  <a:cubicBezTo>
                    <a:pt x="93029" y="329822"/>
                    <a:pt x="93026" y="329821"/>
                    <a:pt x="93024" y="329821"/>
                  </a:cubicBezTo>
                  <a:lnTo>
                    <a:pt x="93024" y="38841"/>
                  </a:lnTo>
                  <a:cubicBezTo>
                    <a:pt x="93024" y="28139"/>
                    <a:pt x="84348" y="19462"/>
                    <a:pt x="73645" y="19462"/>
                  </a:cubicBezTo>
                  <a:close/>
                  <a:moveTo>
                    <a:pt x="73645" y="0"/>
                  </a:moveTo>
                  <a:cubicBezTo>
                    <a:pt x="92910" y="0"/>
                    <a:pt x="108528" y="15617"/>
                    <a:pt x="108528" y="34882"/>
                  </a:cubicBezTo>
                  <a:lnTo>
                    <a:pt x="108528" y="333295"/>
                  </a:lnTo>
                  <a:cubicBezTo>
                    <a:pt x="129785" y="344933"/>
                    <a:pt x="144016" y="367619"/>
                    <a:pt x="144016" y="393628"/>
                  </a:cubicBezTo>
                  <a:cubicBezTo>
                    <a:pt x="144016" y="432162"/>
                    <a:pt x="112778" y="463400"/>
                    <a:pt x="74244" y="463400"/>
                  </a:cubicBezTo>
                  <a:cubicBezTo>
                    <a:pt x="35709" y="463400"/>
                    <a:pt x="4471" y="432162"/>
                    <a:pt x="4471" y="393628"/>
                  </a:cubicBezTo>
                  <a:cubicBezTo>
                    <a:pt x="4471" y="368116"/>
                    <a:pt x="18164" y="345802"/>
                    <a:pt x="38763" y="333995"/>
                  </a:cubicBezTo>
                  <a:lnTo>
                    <a:pt x="38763" y="320205"/>
                  </a:lnTo>
                  <a:lnTo>
                    <a:pt x="7753" y="320205"/>
                  </a:lnTo>
                  <a:cubicBezTo>
                    <a:pt x="3471" y="320205"/>
                    <a:pt x="0" y="316734"/>
                    <a:pt x="0" y="312452"/>
                  </a:cubicBezTo>
                  <a:cubicBezTo>
                    <a:pt x="0" y="308171"/>
                    <a:pt x="3471" y="304700"/>
                    <a:pt x="7753" y="304700"/>
                  </a:cubicBezTo>
                  <a:lnTo>
                    <a:pt x="38763" y="304700"/>
                  </a:lnTo>
                  <a:lnTo>
                    <a:pt x="38763" y="272139"/>
                  </a:lnTo>
                  <a:lnTo>
                    <a:pt x="7753" y="272139"/>
                  </a:lnTo>
                  <a:cubicBezTo>
                    <a:pt x="3471" y="272139"/>
                    <a:pt x="0" y="268668"/>
                    <a:pt x="0" y="264387"/>
                  </a:cubicBezTo>
                  <a:cubicBezTo>
                    <a:pt x="0" y="260106"/>
                    <a:pt x="3471" y="256635"/>
                    <a:pt x="7753" y="256635"/>
                  </a:cubicBezTo>
                  <a:lnTo>
                    <a:pt x="38763" y="256635"/>
                  </a:lnTo>
                  <a:lnTo>
                    <a:pt x="38763" y="224074"/>
                  </a:lnTo>
                  <a:lnTo>
                    <a:pt x="7753" y="224074"/>
                  </a:lnTo>
                  <a:cubicBezTo>
                    <a:pt x="3471" y="224074"/>
                    <a:pt x="0" y="220603"/>
                    <a:pt x="0" y="216322"/>
                  </a:cubicBezTo>
                  <a:cubicBezTo>
                    <a:pt x="0" y="212040"/>
                    <a:pt x="3471" y="208569"/>
                    <a:pt x="7753" y="208569"/>
                  </a:cubicBezTo>
                  <a:lnTo>
                    <a:pt x="38763" y="208569"/>
                  </a:lnTo>
                  <a:lnTo>
                    <a:pt x="38763" y="176009"/>
                  </a:lnTo>
                  <a:lnTo>
                    <a:pt x="7753" y="176009"/>
                  </a:lnTo>
                  <a:cubicBezTo>
                    <a:pt x="3471" y="176009"/>
                    <a:pt x="0" y="172538"/>
                    <a:pt x="0" y="168256"/>
                  </a:cubicBezTo>
                  <a:cubicBezTo>
                    <a:pt x="0" y="163975"/>
                    <a:pt x="3471" y="160504"/>
                    <a:pt x="7753" y="160504"/>
                  </a:cubicBezTo>
                  <a:lnTo>
                    <a:pt x="38763" y="160504"/>
                  </a:lnTo>
                  <a:lnTo>
                    <a:pt x="38763" y="127943"/>
                  </a:lnTo>
                  <a:lnTo>
                    <a:pt x="7753" y="127943"/>
                  </a:lnTo>
                  <a:cubicBezTo>
                    <a:pt x="3471" y="127943"/>
                    <a:pt x="0" y="124472"/>
                    <a:pt x="0" y="120191"/>
                  </a:cubicBezTo>
                  <a:cubicBezTo>
                    <a:pt x="0" y="115909"/>
                    <a:pt x="3471" y="112438"/>
                    <a:pt x="7753" y="112438"/>
                  </a:cubicBezTo>
                  <a:lnTo>
                    <a:pt x="38763" y="112438"/>
                  </a:lnTo>
                  <a:lnTo>
                    <a:pt x="38763" y="79878"/>
                  </a:lnTo>
                  <a:lnTo>
                    <a:pt x="7753" y="79878"/>
                  </a:lnTo>
                  <a:cubicBezTo>
                    <a:pt x="3471" y="79878"/>
                    <a:pt x="0" y="76407"/>
                    <a:pt x="0" y="72125"/>
                  </a:cubicBezTo>
                  <a:cubicBezTo>
                    <a:pt x="0" y="67844"/>
                    <a:pt x="3471" y="64373"/>
                    <a:pt x="7753" y="64373"/>
                  </a:cubicBezTo>
                  <a:lnTo>
                    <a:pt x="38763" y="64373"/>
                  </a:lnTo>
                  <a:lnTo>
                    <a:pt x="38763" y="34882"/>
                  </a:lnTo>
                  <a:cubicBezTo>
                    <a:pt x="38763" y="15617"/>
                    <a:pt x="54380" y="0"/>
                    <a:pt x="73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171" tIns="76171" rIns="76171" bIns="761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2271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36" name="Freeform 3011"/>
            <p:cNvSpPr>
              <a:spLocks noChangeAspect="1"/>
            </p:cNvSpPr>
            <p:nvPr/>
          </p:nvSpPr>
          <p:spPr bwMode="auto">
            <a:xfrm>
              <a:off x="1369054" y="3979864"/>
              <a:ext cx="226530" cy="223536"/>
            </a:xfrm>
            <a:custGeom>
              <a:avLst/>
              <a:gdLst/>
              <a:ahLst/>
              <a:cxnLst/>
              <a:rect l="l" t="t" r="r" b="b"/>
              <a:pathLst>
                <a:path w="145929" h="144000">
                  <a:moveTo>
                    <a:pt x="91470" y="118488"/>
                  </a:moveTo>
                  <a:cubicBezTo>
                    <a:pt x="93033" y="118962"/>
                    <a:pt x="93128" y="120124"/>
                    <a:pt x="93128" y="121307"/>
                  </a:cubicBezTo>
                  <a:lnTo>
                    <a:pt x="92883" y="121899"/>
                  </a:lnTo>
                  <a:close/>
                  <a:moveTo>
                    <a:pt x="94911" y="98446"/>
                  </a:moveTo>
                  <a:cubicBezTo>
                    <a:pt x="99762" y="101458"/>
                    <a:pt x="103351" y="105831"/>
                    <a:pt x="105351" y="111101"/>
                  </a:cubicBezTo>
                  <a:cubicBezTo>
                    <a:pt x="107253" y="116114"/>
                    <a:pt x="107551" y="121590"/>
                    <a:pt x="106129" y="126835"/>
                  </a:cubicBezTo>
                  <a:cubicBezTo>
                    <a:pt x="105822" y="127981"/>
                    <a:pt x="104704" y="128552"/>
                    <a:pt x="103552" y="128254"/>
                  </a:cubicBezTo>
                  <a:cubicBezTo>
                    <a:pt x="102401" y="127956"/>
                    <a:pt x="101702" y="126897"/>
                    <a:pt x="102009" y="125751"/>
                  </a:cubicBezTo>
                  <a:cubicBezTo>
                    <a:pt x="103156" y="121346"/>
                    <a:pt x="102941" y="116869"/>
                    <a:pt x="101331" y="112627"/>
                  </a:cubicBezTo>
                  <a:cubicBezTo>
                    <a:pt x="99672" y="108257"/>
                    <a:pt x="96636" y="104556"/>
                    <a:pt x="92547" y="101990"/>
                  </a:cubicBezTo>
                  <a:cubicBezTo>
                    <a:pt x="92190" y="101832"/>
                    <a:pt x="91865" y="101367"/>
                    <a:pt x="91719" y="100981"/>
                  </a:cubicBezTo>
                  <a:cubicBezTo>
                    <a:pt x="91475" y="100338"/>
                    <a:pt x="91539" y="99726"/>
                    <a:pt x="91912" y="99143"/>
                  </a:cubicBezTo>
                  <a:cubicBezTo>
                    <a:pt x="92575" y="98156"/>
                    <a:pt x="93921" y="97792"/>
                    <a:pt x="94911" y="98446"/>
                  </a:cubicBezTo>
                  <a:close/>
                  <a:moveTo>
                    <a:pt x="104232" y="82833"/>
                  </a:moveTo>
                  <a:lnTo>
                    <a:pt x="115305" y="92035"/>
                  </a:lnTo>
                  <a:lnTo>
                    <a:pt x="122651" y="104538"/>
                  </a:lnTo>
                  <a:lnTo>
                    <a:pt x="125476" y="118349"/>
                  </a:lnTo>
                  <a:lnTo>
                    <a:pt x="123589" y="132285"/>
                  </a:lnTo>
                  <a:cubicBezTo>
                    <a:pt x="123288" y="133435"/>
                    <a:pt x="122047" y="134053"/>
                    <a:pt x="120899" y="133750"/>
                  </a:cubicBezTo>
                  <a:cubicBezTo>
                    <a:pt x="119830" y="133268"/>
                    <a:pt x="119260" y="132153"/>
                    <a:pt x="119561" y="131004"/>
                  </a:cubicBezTo>
                  <a:cubicBezTo>
                    <a:pt x="122059" y="122808"/>
                    <a:pt x="121872" y="114152"/>
                    <a:pt x="118781" y="106006"/>
                  </a:cubicBezTo>
                  <a:cubicBezTo>
                    <a:pt x="115641" y="97732"/>
                    <a:pt x="109761" y="90793"/>
                    <a:pt x="102198" y="86415"/>
                  </a:cubicBezTo>
                  <a:cubicBezTo>
                    <a:pt x="101663" y="86174"/>
                    <a:pt x="101387" y="85836"/>
                    <a:pt x="101191" y="85318"/>
                  </a:cubicBezTo>
                  <a:cubicBezTo>
                    <a:pt x="100994" y="84801"/>
                    <a:pt x="101056" y="84186"/>
                    <a:pt x="101425" y="83602"/>
                  </a:cubicBezTo>
                  <a:cubicBezTo>
                    <a:pt x="101905" y="82533"/>
                    <a:pt x="103244" y="82172"/>
                    <a:pt x="104232" y="82833"/>
                  </a:cubicBezTo>
                  <a:close/>
                  <a:moveTo>
                    <a:pt x="114952" y="65428"/>
                  </a:moveTo>
                  <a:cubicBezTo>
                    <a:pt x="127419" y="72790"/>
                    <a:pt x="136635" y="83745"/>
                    <a:pt x="141772" y="97281"/>
                  </a:cubicBezTo>
                  <a:cubicBezTo>
                    <a:pt x="146811" y="110559"/>
                    <a:pt x="147264" y="124692"/>
                    <a:pt x="143162" y="138194"/>
                  </a:cubicBezTo>
                  <a:cubicBezTo>
                    <a:pt x="142854" y="139343"/>
                    <a:pt x="141602" y="139966"/>
                    <a:pt x="140447" y="139667"/>
                  </a:cubicBezTo>
                  <a:cubicBezTo>
                    <a:pt x="139422" y="139318"/>
                    <a:pt x="138672" y="138128"/>
                    <a:pt x="139029" y="137108"/>
                  </a:cubicBezTo>
                  <a:cubicBezTo>
                    <a:pt x="142855" y="124447"/>
                    <a:pt x="142436" y="111187"/>
                    <a:pt x="137739" y="98811"/>
                  </a:cubicBezTo>
                  <a:cubicBezTo>
                    <a:pt x="132945" y="86178"/>
                    <a:pt x="124282" y="75898"/>
                    <a:pt x="112711" y="68933"/>
                  </a:cubicBezTo>
                  <a:cubicBezTo>
                    <a:pt x="112353" y="68774"/>
                    <a:pt x="112027" y="68308"/>
                    <a:pt x="111881" y="67921"/>
                  </a:cubicBezTo>
                  <a:cubicBezTo>
                    <a:pt x="111636" y="67277"/>
                    <a:pt x="111700" y="66662"/>
                    <a:pt x="112074" y="66078"/>
                  </a:cubicBezTo>
                  <a:cubicBezTo>
                    <a:pt x="112610" y="65138"/>
                    <a:pt x="113959" y="64773"/>
                    <a:pt x="114952" y="65428"/>
                  </a:cubicBezTo>
                  <a:close/>
                  <a:moveTo>
                    <a:pt x="60064" y="55515"/>
                  </a:moveTo>
                  <a:cubicBezTo>
                    <a:pt x="60494" y="55515"/>
                    <a:pt x="60923" y="55830"/>
                    <a:pt x="61209" y="56461"/>
                  </a:cubicBezTo>
                  <a:lnTo>
                    <a:pt x="65718" y="60321"/>
                  </a:lnTo>
                  <a:cubicBezTo>
                    <a:pt x="66362" y="60873"/>
                    <a:pt x="66362" y="60873"/>
                    <a:pt x="66362" y="60873"/>
                  </a:cubicBezTo>
                  <a:lnTo>
                    <a:pt x="74878" y="56461"/>
                  </a:lnTo>
                  <a:cubicBezTo>
                    <a:pt x="76095" y="55830"/>
                    <a:pt x="76095" y="55830"/>
                    <a:pt x="76095" y="55830"/>
                  </a:cubicBezTo>
                  <a:cubicBezTo>
                    <a:pt x="77240" y="55200"/>
                    <a:pt x="78385" y="55830"/>
                    <a:pt x="78957" y="56461"/>
                  </a:cubicBezTo>
                  <a:cubicBezTo>
                    <a:pt x="79530" y="57091"/>
                    <a:pt x="79530" y="58352"/>
                    <a:pt x="78957" y="59612"/>
                  </a:cubicBezTo>
                  <a:cubicBezTo>
                    <a:pt x="65217" y="80412"/>
                    <a:pt x="65217" y="80412"/>
                    <a:pt x="65217" y="80412"/>
                  </a:cubicBezTo>
                  <a:lnTo>
                    <a:pt x="65217" y="96800"/>
                  </a:lnTo>
                  <a:lnTo>
                    <a:pt x="60637" y="81909"/>
                  </a:lnTo>
                  <a:cubicBezTo>
                    <a:pt x="60637" y="79782"/>
                    <a:pt x="60637" y="79782"/>
                    <a:pt x="60637" y="79782"/>
                  </a:cubicBezTo>
                  <a:cubicBezTo>
                    <a:pt x="60637" y="79152"/>
                    <a:pt x="61209" y="79152"/>
                    <a:pt x="61209" y="78521"/>
                  </a:cubicBezTo>
                  <a:lnTo>
                    <a:pt x="69726" y="65836"/>
                  </a:lnTo>
                  <a:cubicBezTo>
                    <a:pt x="70942" y="64024"/>
                    <a:pt x="70942" y="64024"/>
                    <a:pt x="70942" y="64024"/>
                  </a:cubicBezTo>
                  <a:cubicBezTo>
                    <a:pt x="66362" y="66546"/>
                    <a:pt x="65217" y="65915"/>
                    <a:pt x="64645" y="65285"/>
                  </a:cubicBezTo>
                  <a:lnTo>
                    <a:pt x="60064" y="60873"/>
                  </a:lnTo>
                  <a:lnTo>
                    <a:pt x="55484" y="65285"/>
                  </a:lnTo>
                  <a:cubicBezTo>
                    <a:pt x="54912" y="65915"/>
                    <a:pt x="53767" y="65915"/>
                    <a:pt x="53194" y="65285"/>
                  </a:cubicBezTo>
                  <a:lnTo>
                    <a:pt x="48614" y="60873"/>
                  </a:lnTo>
                  <a:lnTo>
                    <a:pt x="43604" y="65836"/>
                  </a:lnTo>
                  <a:cubicBezTo>
                    <a:pt x="42889" y="66546"/>
                    <a:pt x="42889" y="66546"/>
                    <a:pt x="42889" y="66546"/>
                  </a:cubicBezTo>
                  <a:cubicBezTo>
                    <a:pt x="42316" y="66546"/>
                    <a:pt x="41171" y="67176"/>
                    <a:pt x="40599" y="66546"/>
                  </a:cubicBezTo>
                  <a:lnTo>
                    <a:pt x="45179" y="77339"/>
                  </a:lnTo>
                  <a:cubicBezTo>
                    <a:pt x="46324" y="79152"/>
                    <a:pt x="46324" y="79152"/>
                    <a:pt x="46324" y="79152"/>
                  </a:cubicBezTo>
                  <a:cubicBezTo>
                    <a:pt x="46331" y="79159"/>
                    <a:pt x="46897" y="79786"/>
                    <a:pt x="46897" y="80412"/>
                  </a:cubicBezTo>
                  <a:lnTo>
                    <a:pt x="46897" y="94752"/>
                  </a:lnTo>
                  <a:cubicBezTo>
                    <a:pt x="46897" y="96800"/>
                    <a:pt x="46897" y="96800"/>
                    <a:pt x="46897" y="96800"/>
                  </a:cubicBezTo>
                  <a:lnTo>
                    <a:pt x="42316" y="83012"/>
                  </a:lnTo>
                  <a:cubicBezTo>
                    <a:pt x="42316" y="81042"/>
                    <a:pt x="42316" y="81042"/>
                    <a:pt x="42316" y="81042"/>
                  </a:cubicBezTo>
                  <a:cubicBezTo>
                    <a:pt x="28576" y="59612"/>
                    <a:pt x="28576" y="59612"/>
                    <a:pt x="28576" y="59612"/>
                  </a:cubicBezTo>
                  <a:cubicBezTo>
                    <a:pt x="28004" y="58982"/>
                    <a:pt x="28004" y="57721"/>
                    <a:pt x="28576" y="57091"/>
                  </a:cubicBezTo>
                  <a:cubicBezTo>
                    <a:pt x="29149" y="55830"/>
                    <a:pt x="30294" y="55830"/>
                    <a:pt x="31439" y="56461"/>
                  </a:cubicBezTo>
                  <a:lnTo>
                    <a:pt x="39955" y="60873"/>
                  </a:lnTo>
                  <a:cubicBezTo>
                    <a:pt x="41171" y="61503"/>
                    <a:pt x="41171" y="61503"/>
                    <a:pt x="41171" y="61503"/>
                  </a:cubicBezTo>
                  <a:lnTo>
                    <a:pt x="46682" y="57091"/>
                  </a:lnTo>
                  <a:cubicBezTo>
                    <a:pt x="47469" y="56461"/>
                    <a:pt x="47469" y="56461"/>
                    <a:pt x="47469" y="56461"/>
                  </a:cubicBezTo>
                  <a:cubicBezTo>
                    <a:pt x="48042" y="55200"/>
                    <a:pt x="49187" y="55830"/>
                    <a:pt x="50332" y="56461"/>
                  </a:cubicBezTo>
                  <a:lnTo>
                    <a:pt x="54339" y="60242"/>
                  </a:lnTo>
                  <a:lnTo>
                    <a:pt x="58919" y="56461"/>
                  </a:lnTo>
                  <a:cubicBezTo>
                    <a:pt x="59206" y="55830"/>
                    <a:pt x="59635" y="55515"/>
                    <a:pt x="60064" y="55515"/>
                  </a:cubicBezTo>
                  <a:close/>
                  <a:moveTo>
                    <a:pt x="53767" y="4450"/>
                  </a:moveTo>
                  <a:cubicBezTo>
                    <a:pt x="26530" y="4450"/>
                    <a:pt x="4450" y="24127"/>
                    <a:pt x="4450" y="48400"/>
                  </a:cubicBezTo>
                  <a:cubicBezTo>
                    <a:pt x="4450" y="60398"/>
                    <a:pt x="9845" y="71273"/>
                    <a:pt x="18644" y="79137"/>
                  </a:cubicBezTo>
                  <a:lnTo>
                    <a:pt x="23411" y="84391"/>
                  </a:lnTo>
                  <a:lnTo>
                    <a:pt x="23452" y="84374"/>
                  </a:lnTo>
                  <a:lnTo>
                    <a:pt x="39932" y="102046"/>
                  </a:lnTo>
                  <a:cubicBezTo>
                    <a:pt x="40650" y="101743"/>
                    <a:pt x="41427" y="101600"/>
                    <a:pt x="42226" y="101600"/>
                  </a:cubicBezTo>
                  <a:cubicBezTo>
                    <a:pt x="65308" y="101600"/>
                    <a:pt x="65308" y="101600"/>
                    <a:pt x="65308" y="101600"/>
                  </a:cubicBezTo>
                  <a:cubicBezTo>
                    <a:pt x="66046" y="101600"/>
                    <a:pt x="66765" y="101722"/>
                    <a:pt x="67435" y="101988"/>
                  </a:cubicBezTo>
                  <a:lnTo>
                    <a:pt x="83335" y="84938"/>
                  </a:lnTo>
                  <a:lnTo>
                    <a:pt x="83380" y="84957"/>
                  </a:lnTo>
                  <a:lnTo>
                    <a:pt x="87604" y="80302"/>
                  </a:lnTo>
                  <a:lnTo>
                    <a:pt x="87789" y="80161"/>
                  </a:lnTo>
                  <a:lnTo>
                    <a:pt x="88243" y="79674"/>
                  </a:lnTo>
                  <a:lnTo>
                    <a:pt x="88286" y="79714"/>
                  </a:lnTo>
                  <a:cubicBezTo>
                    <a:pt x="97432" y="71784"/>
                    <a:pt x="103083" y="60680"/>
                    <a:pt x="103083" y="48400"/>
                  </a:cubicBezTo>
                  <a:cubicBezTo>
                    <a:pt x="103083" y="24127"/>
                    <a:pt x="81004" y="4450"/>
                    <a:pt x="53767" y="4450"/>
                  </a:cubicBezTo>
                  <a:close/>
                  <a:moveTo>
                    <a:pt x="53767" y="0"/>
                  </a:moveTo>
                  <a:cubicBezTo>
                    <a:pt x="83461" y="0"/>
                    <a:pt x="107533" y="21669"/>
                    <a:pt x="107533" y="48400"/>
                  </a:cubicBezTo>
                  <a:cubicBezTo>
                    <a:pt x="107533" y="61856"/>
                    <a:pt x="101433" y="74029"/>
                    <a:pt x="91543" y="82751"/>
                  </a:cubicBezTo>
                  <a:lnTo>
                    <a:pt x="91563" y="82770"/>
                  </a:lnTo>
                  <a:lnTo>
                    <a:pt x="71088" y="104726"/>
                  </a:lnTo>
                  <a:cubicBezTo>
                    <a:pt x="72169" y="106154"/>
                    <a:pt x="72809" y="108020"/>
                    <a:pt x="72809" y="110112"/>
                  </a:cubicBezTo>
                  <a:lnTo>
                    <a:pt x="72809" y="124096"/>
                  </a:lnTo>
                  <a:cubicBezTo>
                    <a:pt x="72809" y="128083"/>
                    <a:pt x="69770" y="131537"/>
                    <a:pt x="66061" y="131916"/>
                  </a:cubicBezTo>
                  <a:cubicBezTo>
                    <a:pt x="65566" y="133502"/>
                    <a:pt x="64755" y="136100"/>
                    <a:pt x="63426" y="140359"/>
                  </a:cubicBezTo>
                  <a:cubicBezTo>
                    <a:pt x="63426" y="140966"/>
                    <a:pt x="62858" y="141572"/>
                    <a:pt x="62290" y="141572"/>
                  </a:cubicBezTo>
                  <a:cubicBezTo>
                    <a:pt x="62283" y="141574"/>
                    <a:pt x="62063" y="141642"/>
                    <a:pt x="54335" y="144000"/>
                  </a:cubicBezTo>
                  <a:cubicBezTo>
                    <a:pt x="53192" y="143998"/>
                    <a:pt x="52978" y="143933"/>
                    <a:pt x="45244" y="141572"/>
                  </a:cubicBezTo>
                  <a:cubicBezTo>
                    <a:pt x="44676" y="141572"/>
                    <a:pt x="44108" y="140966"/>
                    <a:pt x="44108" y="140359"/>
                  </a:cubicBezTo>
                  <a:cubicBezTo>
                    <a:pt x="44105" y="140352"/>
                    <a:pt x="44033" y="140119"/>
                    <a:pt x="41473" y="131916"/>
                  </a:cubicBezTo>
                  <a:cubicBezTo>
                    <a:pt x="37763" y="131537"/>
                    <a:pt x="34724" y="128083"/>
                    <a:pt x="34724" y="124096"/>
                  </a:cubicBezTo>
                  <a:lnTo>
                    <a:pt x="34724" y="111860"/>
                  </a:lnTo>
                  <a:cubicBezTo>
                    <a:pt x="34724" y="110112"/>
                    <a:pt x="34724" y="110112"/>
                    <a:pt x="34724" y="110112"/>
                  </a:cubicBezTo>
                  <a:cubicBezTo>
                    <a:pt x="34724" y="108084"/>
                    <a:pt x="35326" y="106268"/>
                    <a:pt x="36347" y="104858"/>
                  </a:cubicBezTo>
                  <a:lnTo>
                    <a:pt x="18380" y="85590"/>
                  </a:lnTo>
                  <a:lnTo>
                    <a:pt x="18324" y="85614"/>
                  </a:lnTo>
                  <a:lnTo>
                    <a:pt x="13687" y="80504"/>
                  </a:lnTo>
                  <a:cubicBezTo>
                    <a:pt x="5144" y="72032"/>
                    <a:pt x="0" y="60757"/>
                    <a:pt x="0" y="48400"/>
                  </a:cubicBezTo>
                  <a:cubicBezTo>
                    <a:pt x="0" y="21669"/>
                    <a:pt x="24072" y="0"/>
                    <a:pt x="53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lIns="121912" tIns="60956" rIns="121912" bIns="60956"/>
            <a:lstStyle/>
            <a:p>
              <a:pPr defTabSz="457136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" name="Group 930"/>
            <p:cNvGrpSpPr/>
            <p:nvPr/>
          </p:nvGrpSpPr>
          <p:grpSpPr>
            <a:xfrm>
              <a:off x="5946945" y="2008263"/>
              <a:ext cx="898847" cy="482998"/>
              <a:chOff x="5985265" y="1812165"/>
              <a:chExt cx="898848" cy="482998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5985265" y="1812165"/>
                <a:ext cx="822661" cy="299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166" fontAlgn="base">
                  <a:lnSpc>
                    <a:spcPts val="8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124191"/>
                    </a:solidFill>
                    <a:latin typeface="Nokia Pure Headline" pitchFamily="34" charset="0"/>
                  </a:rPr>
                  <a:t>m</a:t>
                </a: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ulti-operator</a:t>
                </a:r>
                <a:b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</a:b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federation</a:t>
                </a:r>
                <a:endParaRPr lang="en-US" sz="800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20606" y="1958906"/>
                <a:ext cx="663507" cy="336257"/>
              </a:xfrm>
              <a:prstGeom prst="rect">
                <a:avLst/>
              </a:prstGeom>
            </p:spPr>
          </p:pic>
        </p:grpSp>
        <p:sp>
          <p:nvSpPr>
            <p:cNvPr id="293" name="Rectangle 292"/>
            <p:cNvSpPr/>
            <p:nvPr/>
          </p:nvSpPr>
          <p:spPr>
            <a:xfrm>
              <a:off x="4000275" y="2870668"/>
              <a:ext cx="974264" cy="330147"/>
            </a:xfrm>
            <a:prstGeom prst="rect">
              <a:avLst/>
            </a:prstGeom>
          </p:spPr>
          <p:txBody>
            <a:bodyPr wrap="squar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access agnostic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converged core</a:t>
              </a:r>
              <a:endParaRPr lang="en-US" sz="800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72847" y="2888917"/>
              <a:ext cx="1326464" cy="328287"/>
            </a:xfrm>
            <a:prstGeom prst="rect">
              <a:avLst/>
            </a:prstGeom>
          </p:spPr>
          <p:txBody>
            <a:bodyPr wrap="squar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modular, decomposed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network functions</a:t>
              </a:r>
              <a:endParaRPr lang="en-US" sz="800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 rot="20467361">
              <a:off x="4839445" y="3784097"/>
              <a:ext cx="1668360" cy="435719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prstTxWarp prst="textArchDown">
                <a:avLst>
                  <a:gd name="adj" fmla="val 21574370"/>
                </a:avLst>
              </a:prstTxWarp>
              <a:sp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software defined, end-end</a:t>
              </a:r>
            </a:p>
          </p:txBody>
        </p:sp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15649" y="3399342"/>
              <a:ext cx="758660" cy="492806"/>
            </a:xfrm>
            <a:prstGeom prst="rect">
              <a:avLst/>
            </a:prstGeom>
          </p:spPr>
        </p:pic>
        <p:sp>
          <p:nvSpPr>
            <p:cNvPr id="273" name="TextBox 272"/>
            <p:cNvSpPr txBox="1"/>
            <p:nvPr/>
          </p:nvSpPr>
          <p:spPr>
            <a:xfrm>
              <a:off x="2083095" y="4013565"/>
              <a:ext cx="899184" cy="476633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Massive</a:t>
              </a:r>
              <a:b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Scale Access</a:t>
              </a:r>
            </a:p>
          </p:txBody>
        </p:sp>
        <p:grpSp>
          <p:nvGrpSpPr>
            <p:cNvPr id="17" name="Group 378"/>
            <p:cNvGrpSpPr/>
            <p:nvPr/>
          </p:nvGrpSpPr>
          <p:grpSpPr>
            <a:xfrm>
              <a:off x="7336304" y="3385604"/>
              <a:ext cx="707147" cy="663359"/>
              <a:chOff x="6532177" y="3376763"/>
              <a:chExt cx="707147" cy="663359"/>
            </a:xfrm>
          </p:grpSpPr>
          <p:sp>
            <p:nvSpPr>
              <p:cNvPr id="836" name="Oval 835"/>
              <p:cNvSpPr/>
              <p:nvPr/>
            </p:nvSpPr>
            <p:spPr>
              <a:xfrm flipH="1">
                <a:off x="6559133" y="3376763"/>
                <a:ext cx="680191" cy="663359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33" fontAlgn="base">
                  <a:spcBef>
                    <a:spcPts val="85"/>
                  </a:spcBef>
                  <a:spcAft>
                    <a:spcPct val="0"/>
                  </a:spcAft>
                  <a:defRPr/>
                </a:pPr>
                <a:endParaRPr lang="en-US" sz="1600" kern="0" cap="all" dirty="0" smtClean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19" name="Group 274"/>
              <p:cNvGrpSpPr/>
              <p:nvPr/>
            </p:nvGrpSpPr>
            <p:grpSpPr>
              <a:xfrm>
                <a:off x="6965804" y="3498427"/>
                <a:ext cx="243039" cy="412514"/>
                <a:chOff x="6965804" y="3498427"/>
                <a:chExt cx="243039" cy="412514"/>
              </a:xfrm>
            </p:grpSpPr>
            <p:sp>
              <p:nvSpPr>
                <p:cNvPr id="838" name="Freeform 15"/>
                <p:cNvSpPr>
                  <a:spLocks/>
                </p:cNvSpPr>
                <p:nvPr/>
              </p:nvSpPr>
              <p:spPr bwMode="auto">
                <a:xfrm rot="5400000" flipH="1">
                  <a:off x="6920338" y="3657602"/>
                  <a:ext cx="185704" cy="94771"/>
                </a:xfrm>
                <a:custGeom>
                  <a:avLst/>
                  <a:gdLst>
                    <a:gd name="T0" fmla="*/ 546 w 646"/>
                    <a:gd name="T1" fmla="*/ 314 h 322"/>
                    <a:gd name="T2" fmla="*/ 482 w 646"/>
                    <a:gd name="T3" fmla="*/ 288 h 322"/>
                    <a:gd name="T4" fmla="*/ 164 w 646"/>
                    <a:gd name="T5" fmla="*/ 287 h 322"/>
                    <a:gd name="T6" fmla="*/ 36 w 646"/>
                    <a:gd name="T7" fmla="*/ 287 h 322"/>
                    <a:gd name="T8" fmla="*/ 36 w 646"/>
                    <a:gd name="T9" fmla="*/ 159 h 322"/>
                    <a:gd name="T10" fmla="*/ 611 w 646"/>
                    <a:gd name="T11" fmla="*/ 159 h 322"/>
                    <a:gd name="T12" fmla="*/ 610 w 646"/>
                    <a:gd name="T13" fmla="*/ 288 h 322"/>
                    <a:gd name="T14" fmla="*/ 546 w 646"/>
                    <a:gd name="T15" fmla="*/ 31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6" h="322">
                      <a:moveTo>
                        <a:pt x="546" y="314"/>
                      </a:moveTo>
                      <a:cubicBezTo>
                        <a:pt x="523" y="314"/>
                        <a:pt x="500" y="305"/>
                        <a:pt x="482" y="288"/>
                      </a:cubicBezTo>
                      <a:cubicBezTo>
                        <a:pt x="395" y="200"/>
                        <a:pt x="252" y="200"/>
                        <a:pt x="164" y="287"/>
                      </a:cubicBezTo>
                      <a:cubicBezTo>
                        <a:pt x="129" y="322"/>
                        <a:pt x="71" y="322"/>
                        <a:pt x="36" y="287"/>
                      </a:cubicBezTo>
                      <a:cubicBezTo>
                        <a:pt x="0" y="251"/>
                        <a:pt x="1" y="194"/>
                        <a:pt x="36" y="159"/>
                      </a:cubicBezTo>
                      <a:cubicBezTo>
                        <a:pt x="195" y="0"/>
                        <a:pt x="452" y="1"/>
                        <a:pt x="611" y="159"/>
                      </a:cubicBezTo>
                      <a:cubicBezTo>
                        <a:pt x="646" y="195"/>
                        <a:pt x="646" y="252"/>
                        <a:pt x="610" y="288"/>
                      </a:cubicBezTo>
                      <a:cubicBezTo>
                        <a:pt x="593" y="305"/>
                        <a:pt x="569" y="314"/>
                        <a:pt x="546" y="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839" name="Freeform 16"/>
                <p:cNvSpPr>
                  <a:spLocks/>
                </p:cNvSpPr>
                <p:nvPr/>
              </p:nvSpPr>
              <p:spPr bwMode="auto">
                <a:xfrm rot="5400000" flipH="1">
                  <a:off x="6927634" y="3651682"/>
                  <a:ext cx="293941" cy="106369"/>
                </a:xfrm>
                <a:custGeom>
                  <a:avLst/>
                  <a:gdLst>
                    <a:gd name="T0" fmla="*/ 924 w 1023"/>
                    <a:gd name="T1" fmla="*/ 353 h 361"/>
                    <a:gd name="T2" fmla="*/ 859 w 1023"/>
                    <a:gd name="T3" fmla="*/ 327 h 361"/>
                    <a:gd name="T4" fmla="*/ 512 w 1023"/>
                    <a:gd name="T5" fmla="*/ 182 h 361"/>
                    <a:gd name="T6" fmla="*/ 511 w 1023"/>
                    <a:gd name="T7" fmla="*/ 182 h 361"/>
                    <a:gd name="T8" fmla="*/ 163 w 1023"/>
                    <a:gd name="T9" fmla="*/ 326 h 361"/>
                    <a:gd name="T10" fmla="*/ 35 w 1023"/>
                    <a:gd name="T11" fmla="*/ 326 h 361"/>
                    <a:gd name="T12" fmla="*/ 35 w 1023"/>
                    <a:gd name="T13" fmla="*/ 197 h 361"/>
                    <a:gd name="T14" fmla="*/ 511 w 1023"/>
                    <a:gd name="T15" fmla="*/ 0 h 361"/>
                    <a:gd name="T16" fmla="*/ 512 w 1023"/>
                    <a:gd name="T17" fmla="*/ 0 h 361"/>
                    <a:gd name="T18" fmla="*/ 988 w 1023"/>
                    <a:gd name="T19" fmla="*/ 198 h 361"/>
                    <a:gd name="T20" fmla="*/ 988 w 1023"/>
                    <a:gd name="T21" fmla="*/ 327 h 361"/>
                    <a:gd name="T22" fmla="*/ 924 w 1023"/>
                    <a:gd name="T23" fmla="*/ 353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3" h="361">
                      <a:moveTo>
                        <a:pt x="924" y="353"/>
                      </a:moveTo>
                      <a:cubicBezTo>
                        <a:pt x="900" y="353"/>
                        <a:pt x="877" y="344"/>
                        <a:pt x="859" y="327"/>
                      </a:cubicBezTo>
                      <a:cubicBezTo>
                        <a:pt x="767" y="234"/>
                        <a:pt x="643" y="182"/>
                        <a:pt x="512" y="182"/>
                      </a:cubicBezTo>
                      <a:cubicBezTo>
                        <a:pt x="511" y="182"/>
                        <a:pt x="511" y="182"/>
                        <a:pt x="511" y="182"/>
                      </a:cubicBezTo>
                      <a:cubicBezTo>
                        <a:pt x="380" y="182"/>
                        <a:pt x="256" y="233"/>
                        <a:pt x="163" y="326"/>
                      </a:cubicBezTo>
                      <a:cubicBezTo>
                        <a:pt x="128" y="361"/>
                        <a:pt x="70" y="361"/>
                        <a:pt x="35" y="326"/>
                      </a:cubicBezTo>
                      <a:cubicBezTo>
                        <a:pt x="0" y="290"/>
                        <a:pt x="0" y="233"/>
                        <a:pt x="35" y="197"/>
                      </a:cubicBezTo>
                      <a:cubicBezTo>
                        <a:pt x="162" y="70"/>
                        <a:pt x="331" y="0"/>
                        <a:pt x="511" y="0"/>
                      </a:cubicBezTo>
                      <a:cubicBezTo>
                        <a:pt x="511" y="0"/>
                        <a:pt x="512" y="0"/>
                        <a:pt x="512" y="0"/>
                      </a:cubicBezTo>
                      <a:cubicBezTo>
                        <a:pt x="692" y="1"/>
                        <a:pt x="861" y="71"/>
                        <a:pt x="988" y="198"/>
                      </a:cubicBezTo>
                      <a:cubicBezTo>
                        <a:pt x="1023" y="234"/>
                        <a:pt x="1023" y="291"/>
                        <a:pt x="988" y="327"/>
                      </a:cubicBezTo>
                      <a:cubicBezTo>
                        <a:pt x="970" y="344"/>
                        <a:pt x="947" y="353"/>
                        <a:pt x="92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840" name="Freeform 17"/>
                <p:cNvSpPr>
                  <a:spLocks/>
                </p:cNvSpPr>
                <p:nvPr/>
              </p:nvSpPr>
              <p:spPr bwMode="auto">
                <a:xfrm rot="5400000" flipH="1">
                  <a:off x="6936870" y="3638967"/>
                  <a:ext cx="412514" cy="131433"/>
                </a:xfrm>
                <a:custGeom>
                  <a:avLst/>
                  <a:gdLst>
                    <a:gd name="T0" fmla="*/ 1336 w 1436"/>
                    <a:gd name="T1" fmla="*/ 439 h 446"/>
                    <a:gd name="T2" fmla="*/ 1272 w 1436"/>
                    <a:gd name="T3" fmla="*/ 412 h 446"/>
                    <a:gd name="T4" fmla="*/ 718 w 1436"/>
                    <a:gd name="T5" fmla="*/ 182 h 446"/>
                    <a:gd name="T6" fmla="*/ 717 w 1436"/>
                    <a:gd name="T7" fmla="*/ 182 h 446"/>
                    <a:gd name="T8" fmla="*/ 164 w 1436"/>
                    <a:gd name="T9" fmla="*/ 411 h 446"/>
                    <a:gd name="T10" fmla="*/ 35 w 1436"/>
                    <a:gd name="T11" fmla="*/ 411 h 446"/>
                    <a:gd name="T12" fmla="*/ 35 w 1436"/>
                    <a:gd name="T13" fmla="*/ 282 h 446"/>
                    <a:gd name="T14" fmla="*/ 717 w 1436"/>
                    <a:gd name="T15" fmla="*/ 0 h 446"/>
                    <a:gd name="T16" fmla="*/ 718 w 1436"/>
                    <a:gd name="T17" fmla="*/ 0 h 446"/>
                    <a:gd name="T18" fmla="*/ 1400 w 1436"/>
                    <a:gd name="T19" fmla="*/ 284 h 446"/>
                    <a:gd name="T20" fmla="*/ 1400 w 1436"/>
                    <a:gd name="T21" fmla="*/ 413 h 446"/>
                    <a:gd name="T22" fmla="*/ 1336 w 1436"/>
                    <a:gd name="T23" fmla="*/ 439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6" h="446">
                      <a:moveTo>
                        <a:pt x="1336" y="439"/>
                      </a:moveTo>
                      <a:cubicBezTo>
                        <a:pt x="1313" y="439"/>
                        <a:pt x="1290" y="430"/>
                        <a:pt x="1272" y="412"/>
                      </a:cubicBezTo>
                      <a:cubicBezTo>
                        <a:pt x="1124" y="264"/>
                        <a:pt x="927" y="182"/>
                        <a:pt x="718" y="182"/>
                      </a:cubicBezTo>
                      <a:cubicBezTo>
                        <a:pt x="718" y="182"/>
                        <a:pt x="717" y="182"/>
                        <a:pt x="717" y="182"/>
                      </a:cubicBezTo>
                      <a:cubicBezTo>
                        <a:pt x="508" y="182"/>
                        <a:pt x="312" y="263"/>
                        <a:pt x="164" y="411"/>
                      </a:cubicBezTo>
                      <a:cubicBezTo>
                        <a:pt x="128" y="446"/>
                        <a:pt x="71" y="446"/>
                        <a:pt x="35" y="411"/>
                      </a:cubicBezTo>
                      <a:cubicBezTo>
                        <a:pt x="0" y="375"/>
                        <a:pt x="0" y="318"/>
                        <a:pt x="35" y="282"/>
                      </a:cubicBezTo>
                      <a:cubicBezTo>
                        <a:pt x="218" y="101"/>
                        <a:pt x="460" y="0"/>
                        <a:pt x="717" y="0"/>
                      </a:cubicBezTo>
                      <a:cubicBezTo>
                        <a:pt x="717" y="0"/>
                        <a:pt x="718" y="0"/>
                        <a:pt x="718" y="0"/>
                      </a:cubicBezTo>
                      <a:cubicBezTo>
                        <a:pt x="976" y="1"/>
                        <a:pt x="1218" y="102"/>
                        <a:pt x="1400" y="284"/>
                      </a:cubicBezTo>
                      <a:cubicBezTo>
                        <a:pt x="1436" y="320"/>
                        <a:pt x="1436" y="377"/>
                        <a:pt x="1400" y="413"/>
                      </a:cubicBezTo>
                      <a:cubicBezTo>
                        <a:pt x="1383" y="430"/>
                        <a:pt x="1359" y="439"/>
                        <a:pt x="1336" y="4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274" name="Rectangle 273"/>
              <p:cNvSpPr/>
              <p:nvPr/>
            </p:nvSpPr>
            <p:spPr>
              <a:xfrm>
                <a:off x="6532177" y="3582527"/>
                <a:ext cx="467513" cy="26125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66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  <a:latin typeface="Nokia Pure Headline" pitchFamily="34" charset="0"/>
                  </a:rPr>
                  <a:t>Access</a:t>
                </a:r>
                <a:br>
                  <a:rPr lang="en-US" sz="800" dirty="0" smtClean="0">
                    <a:solidFill>
                      <a:srgbClr val="FFFFFF"/>
                    </a:solidFill>
                    <a:latin typeface="Nokia Pure Headline" pitchFamily="34" charset="0"/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  <a:latin typeface="Nokia Pure Headline" pitchFamily="34" charset="0"/>
                  </a:rPr>
                  <a:t>Remote</a:t>
                </a:r>
              </a:p>
            </p:txBody>
          </p:sp>
        </p:grpSp>
        <p:grpSp>
          <p:nvGrpSpPr>
            <p:cNvPr id="20" name="Group 376"/>
            <p:cNvGrpSpPr/>
            <p:nvPr/>
          </p:nvGrpSpPr>
          <p:grpSpPr>
            <a:xfrm>
              <a:off x="1940796" y="3387505"/>
              <a:ext cx="680191" cy="663359"/>
              <a:chOff x="4136155" y="4385689"/>
              <a:chExt cx="680191" cy="663359"/>
            </a:xfrm>
          </p:grpSpPr>
          <p:sp>
            <p:nvSpPr>
              <p:cNvPr id="356" name="Oval 355"/>
              <p:cNvSpPr/>
              <p:nvPr/>
            </p:nvSpPr>
            <p:spPr>
              <a:xfrm>
                <a:off x="4136155" y="4385689"/>
                <a:ext cx="680191" cy="663359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33" fontAlgn="base">
                  <a:spcBef>
                    <a:spcPts val="85"/>
                  </a:spcBef>
                  <a:spcAft>
                    <a:spcPct val="0"/>
                  </a:spcAft>
                  <a:defRPr/>
                </a:pPr>
                <a:endParaRPr lang="en-US" sz="1600" kern="0" cap="all" dirty="0" smtClean="0">
                  <a:solidFill>
                    <a:srgbClr val="FFFFFF"/>
                  </a:solidFill>
                  <a:latin typeface="Trebuchet MS" panose="020B0603020202020204" pitchFamily="34" charset="0"/>
                </a:endParaRPr>
              </a:p>
            </p:txBody>
          </p:sp>
          <p:grpSp>
            <p:nvGrpSpPr>
              <p:cNvPr id="21" name="Group 356"/>
              <p:cNvGrpSpPr/>
              <p:nvPr/>
            </p:nvGrpSpPr>
            <p:grpSpPr>
              <a:xfrm>
                <a:off x="4218915" y="4589084"/>
                <a:ext cx="562318" cy="256568"/>
                <a:chOff x="2857992" y="4325196"/>
                <a:chExt cx="562318" cy="256568"/>
              </a:xfrm>
            </p:grpSpPr>
            <p:sp>
              <p:nvSpPr>
                <p:cNvPr id="374" name="Rounded Rectangle 373"/>
                <p:cNvSpPr/>
                <p:nvPr/>
              </p:nvSpPr>
              <p:spPr>
                <a:xfrm>
                  <a:off x="2963110" y="4427438"/>
                  <a:ext cx="457200" cy="520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5" name="Rounded Rectangle 374"/>
                <p:cNvSpPr/>
                <p:nvPr/>
              </p:nvSpPr>
              <p:spPr>
                <a:xfrm rot="2352078">
                  <a:off x="2857992" y="4325196"/>
                  <a:ext cx="365760" cy="520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6" name="Rounded Rectangle 375"/>
                <p:cNvSpPr/>
                <p:nvPr/>
              </p:nvSpPr>
              <p:spPr>
                <a:xfrm rot="19247922" flipV="1">
                  <a:off x="2857992" y="4529679"/>
                  <a:ext cx="365760" cy="520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357"/>
              <p:cNvGrpSpPr/>
              <p:nvPr/>
            </p:nvGrpSpPr>
            <p:grpSpPr>
              <a:xfrm flipH="1">
                <a:off x="4170515" y="4598021"/>
                <a:ext cx="140379" cy="238267"/>
                <a:chOff x="6965804" y="3498427"/>
                <a:chExt cx="243039" cy="412514"/>
              </a:xfrm>
            </p:grpSpPr>
            <p:sp>
              <p:nvSpPr>
                <p:cNvPr id="371" name="Freeform 15"/>
                <p:cNvSpPr>
                  <a:spLocks/>
                </p:cNvSpPr>
                <p:nvPr/>
              </p:nvSpPr>
              <p:spPr bwMode="auto">
                <a:xfrm rot="5400000" flipH="1">
                  <a:off x="6920338" y="3657602"/>
                  <a:ext cx="185704" cy="94771"/>
                </a:xfrm>
                <a:custGeom>
                  <a:avLst/>
                  <a:gdLst>
                    <a:gd name="T0" fmla="*/ 546 w 646"/>
                    <a:gd name="T1" fmla="*/ 314 h 322"/>
                    <a:gd name="T2" fmla="*/ 482 w 646"/>
                    <a:gd name="T3" fmla="*/ 288 h 322"/>
                    <a:gd name="T4" fmla="*/ 164 w 646"/>
                    <a:gd name="T5" fmla="*/ 287 h 322"/>
                    <a:gd name="T6" fmla="*/ 36 w 646"/>
                    <a:gd name="T7" fmla="*/ 287 h 322"/>
                    <a:gd name="T8" fmla="*/ 36 w 646"/>
                    <a:gd name="T9" fmla="*/ 159 h 322"/>
                    <a:gd name="T10" fmla="*/ 611 w 646"/>
                    <a:gd name="T11" fmla="*/ 159 h 322"/>
                    <a:gd name="T12" fmla="*/ 610 w 646"/>
                    <a:gd name="T13" fmla="*/ 288 h 322"/>
                    <a:gd name="T14" fmla="*/ 546 w 646"/>
                    <a:gd name="T15" fmla="*/ 31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6" h="322">
                      <a:moveTo>
                        <a:pt x="546" y="314"/>
                      </a:moveTo>
                      <a:cubicBezTo>
                        <a:pt x="523" y="314"/>
                        <a:pt x="500" y="305"/>
                        <a:pt x="482" y="288"/>
                      </a:cubicBezTo>
                      <a:cubicBezTo>
                        <a:pt x="395" y="200"/>
                        <a:pt x="252" y="200"/>
                        <a:pt x="164" y="287"/>
                      </a:cubicBezTo>
                      <a:cubicBezTo>
                        <a:pt x="129" y="322"/>
                        <a:pt x="71" y="322"/>
                        <a:pt x="36" y="287"/>
                      </a:cubicBezTo>
                      <a:cubicBezTo>
                        <a:pt x="0" y="251"/>
                        <a:pt x="1" y="194"/>
                        <a:pt x="36" y="159"/>
                      </a:cubicBezTo>
                      <a:cubicBezTo>
                        <a:pt x="195" y="0"/>
                        <a:pt x="452" y="1"/>
                        <a:pt x="611" y="159"/>
                      </a:cubicBezTo>
                      <a:cubicBezTo>
                        <a:pt x="646" y="195"/>
                        <a:pt x="646" y="252"/>
                        <a:pt x="610" y="288"/>
                      </a:cubicBezTo>
                      <a:cubicBezTo>
                        <a:pt x="593" y="305"/>
                        <a:pt x="569" y="314"/>
                        <a:pt x="546" y="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72" name="Freeform 16"/>
                <p:cNvSpPr>
                  <a:spLocks/>
                </p:cNvSpPr>
                <p:nvPr/>
              </p:nvSpPr>
              <p:spPr bwMode="auto">
                <a:xfrm rot="5400000" flipH="1">
                  <a:off x="6927634" y="3651682"/>
                  <a:ext cx="293941" cy="106369"/>
                </a:xfrm>
                <a:custGeom>
                  <a:avLst/>
                  <a:gdLst>
                    <a:gd name="T0" fmla="*/ 924 w 1023"/>
                    <a:gd name="T1" fmla="*/ 353 h 361"/>
                    <a:gd name="T2" fmla="*/ 859 w 1023"/>
                    <a:gd name="T3" fmla="*/ 327 h 361"/>
                    <a:gd name="T4" fmla="*/ 512 w 1023"/>
                    <a:gd name="T5" fmla="*/ 182 h 361"/>
                    <a:gd name="T6" fmla="*/ 511 w 1023"/>
                    <a:gd name="T7" fmla="*/ 182 h 361"/>
                    <a:gd name="T8" fmla="*/ 163 w 1023"/>
                    <a:gd name="T9" fmla="*/ 326 h 361"/>
                    <a:gd name="T10" fmla="*/ 35 w 1023"/>
                    <a:gd name="T11" fmla="*/ 326 h 361"/>
                    <a:gd name="T12" fmla="*/ 35 w 1023"/>
                    <a:gd name="T13" fmla="*/ 197 h 361"/>
                    <a:gd name="T14" fmla="*/ 511 w 1023"/>
                    <a:gd name="T15" fmla="*/ 0 h 361"/>
                    <a:gd name="T16" fmla="*/ 512 w 1023"/>
                    <a:gd name="T17" fmla="*/ 0 h 361"/>
                    <a:gd name="T18" fmla="*/ 988 w 1023"/>
                    <a:gd name="T19" fmla="*/ 198 h 361"/>
                    <a:gd name="T20" fmla="*/ 988 w 1023"/>
                    <a:gd name="T21" fmla="*/ 327 h 361"/>
                    <a:gd name="T22" fmla="*/ 924 w 1023"/>
                    <a:gd name="T23" fmla="*/ 353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3" h="361">
                      <a:moveTo>
                        <a:pt x="924" y="353"/>
                      </a:moveTo>
                      <a:cubicBezTo>
                        <a:pt x="900" y="353"/>
                        <a:pt x="877" y="344"/>
                        <a:pt x="859" y="327"/>
                      </a:cubicBezTo>
                      <a:cubicBezTo>
                        <a:pt x="767" y="234"/>
                        <a:pt x="643" y="182"/>
                        <a:pt x="512" y="182"/>
                      </a:cubicBezTo>
                      <a:cubicBezTo>
                        <a:pt x="511" y="182"/>
                        <a:pt x="511" y="182"/>
                        <a:pt x="511" y="182"/>
                      </a:cubicBezTo>
                      <a:cubicBezTo>
                        <a:pt x="380" y="182"/>
                        <a:pt x="256" y="233"/>
                        <a:pt x="163" y="326"/>
                      </a:cubicBezTo>
                      <a:cubicBezTo>
                        <a:pt x="128" y="361"/>
                        <a:pt x="70" y="361"/>
                        <a:pt x="35" y="326"/>
                      </a:cubicBezTo>
                      <a:cubicBezTo>
                        <a:pt x="0" y="290"/>
                        <a:pt x="0" y="233"/>
                        <a:pt x="35" y="197"/>
                      </a:cubicBezTo>
                      <a:cubicBezTo>
                        <a:pt x="162" y="70"/>
                        <a:pt x="331" y="0"/>
                        <a:pt x="511" y="0"/>
                      </a:cubicBezTo>
                      <a:cubicBezTo>
                        <a:pt x="511" y="0"/>
                        <a:pt x="512" y="0"/>
                        <a:pt x="512" y="0"/>
                      </a:cubicBezTo>
                      <a:cubicBezTo>
                        <a:pt x="692" y="1"/>
                        <a:pt x="861" y="71"/>
                        <a:pt x="988" y="198"/>
                      </a:cubicBezTo>
                      <a:cubicBezTo>
                        <a:pt x="1023" y="234"/>
                        <a:pt x="1023" y="291"/>
                        <a:pt x="988" y="327"/>
                      </a:cubicBezTo>
                      <a:cubicBezTo>
                        <a:pt x="970" y="344"/>
                        <a:pt x="947" y="353"/>
                        <a:pt x="92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73" name="Freeform 17"/>
                <p:cNvSpPr>
                  <a:spLocks/>
                </p:cNvSpPr>
                <p:nvPr/>
              </p:nvSpPr>
              <p:spPr bwMode="auto">
                <a:xfrm rot="5400000" flipH="1">
                  <a:off x="6936870" y="3638967"/>
                  <a:ext cx="412514" cy="131433"/>
                </a:xfrm>
                <a:custGeom>
                  <a:avLst/>
                  <a:gdLst>
                    <a:gd name="T0" fmla="*/ 1336 w 1436"/>
                    <a:gd name="T1" fmla="*/ 439 h 446"/>
                    <a:gd name="T2" fmla="*/ 1272 w 1436"/>
                    <a:gd name="T3" fmla="*/ 412 h 446"/>
                    <a:gd name="T4" fmla="*/ 718 w 1436"/>
                    <a:gd name="T5" fmla="*/ 182 h 446"/>
                    <a:gd name="T6" fmla="*/ 717 w 1436"/>
                    <a:gd name="T7" fmla="*/ 182 h 446"/>
                    <a:gd name="T8" fmla="*/ 164 w 1436"/>
                    <a:gd name="T9" fmla="*/ 411 h 446"/>
                    <a:gd name="T10" fmla="*/ 35 w 1436"/>
                    <a:gd name="T11" fmla="*/ 411 h 446"/>
                    <a:gd name="T12" fmla="*/ 35 w 1436"/>
                    <a:gd name="T13" fmla="*/ 282 h 446"/>
                    <a:gd name="T14" fmla="*/ 717 w 1436"/>
                    <a:gd name="T15" fmla="*/ 0 h 446"/>
                    <a:gd name="T16" fmla="*/ 718 w 1436"/>
                    <a:gd name="T17" fmla="*/ 0 h 446"/>
                    <a:gd name="T18" fmla="*/ 1400 w 1436"/>
                    <a:gd name="T19" fmla="*/ 284 h 446"/>
                    <a:gd name="T20" fmla="*/ 1400 w 1436"/>
                    <a:gd name="T21" fmla="*/ 413 h 446"/>
                    <a:gd name="T22" fmla="*/ 1336 w 1436"/>
                    <a:gd name="T23" fmla="*/ 439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6" h="446">
                      <a:moveTo>
                        <a:pt x="1336" y="439"/>
                      </a:moveTo>
                      <a:cubicBezTo>
                        <a:pt x="1313" y="439"/>
                        <a:pt x="1290" y="430"/>
                        <a:pt x="1272" y="412"/>
                      </a:cubicBezTo>
                      <a:cubicBezTo>
                        <a:pt x="1124" y="264"/>
                        <a:pt x="927" y="182"/>
                        <a:pt x="718" y="182"/>
                      </a:cubicBezTo>
                      <a:cubicBezTo>
                        <a:pt x="718" y="182"/>
                        <a:pt x="717" y="182"/>
                        <a:pt x="717" y="182"/>
                      </a:cubicBezTo>
                      <a:cubicBezTo>
                        <a:pt x="508" y="182"/>
                        <a:pt x="312" y="263"/>
                        <a:pt x="164" y="411"/>
                      </a:cubicBezTo>
                      <a:cubicBezTo>
                        <a:pt x="128" y="446"/>
                        <a:pt x="71" y="446"/>
                        <a:pt x="35" y="411"/>
                      </a:cubicBezTo>
                      <a:cubicBezTo>
                        <a:pt x="0" y="375"/>
                        <a:pt x="0" y="318"/>
                        <a:pt x="35" y="282"/>
                      </a:cubicBezTo>
                      <a:cubicBezTo>
                        <a:pt x="218" y="101"/>
                        <a:pt x="460" y="0"/>
                        <a:pt x="717" y="0"/>
                      </a:cubicBezTo>
                      <a:cubicBezTo>
                        <a:pt x="717" y="0"/>
                        <a:pt x="718" y="0"/>
                        <a:pt x="718" y="0"/>
                      </a:cubicBezTo>
                      <a:cubicBezTo>
                        <a:pt x="976" y="1"/>
                        <a:pt x="1218" y="102"/>
                        <a:pt x="1400" y="284"/>
                      </a:cubicBezTo>
                      <a:cubicBezTo>
                        <a:pt x="1436" y="320"/>
                        <a:pt x="1436" y="377"/>
                        <a:pt x="1400" y="413"/>
                      </a:cubicBezTo>
                      <a:cubicBezTo>
                        <a:pt x="1383" y="430"/>
                        <a:pt x="1359" y="439"/>
                        <a:pt x="1336" y="4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23" name="Group 358"/>
              <p:cNvGrpSpPr/>
              <p:nvPr/>
            </p:nvGrpSpPr>
            <p:grpSpPr>
              <a:xfrm rot="5400000" flipH="1">
                <a:off x="4404908" y="4374248"/>
                <a:ext cx="140379" cy="238267"/>
                <a:chOff x="6965804" y="3498427"/>
                <a:chExt cx="243039" cy="412514"/>
              </a:xfrm>
            </p:grpSpPr>
            <p:sp>
              <p:nvSpPr>
                <p:cNvPr id="368" name="Freeform 15"/>
                <p:cNvSpPr>
                  <a:spLocks/>
                </p:cNvSpPr>
                <p:nvPr/>
              </p:nvSpPr>
              <p:spPr bwMode="auto">
                <a:xfrm rot="5400000" flipH="1">
                  <a:off x="6920338" y="3657602"/>
                  <a:ext cx="185704" cy="94771"/>
                </a:xfrm>
                <a:custGeom>
                  <a:avLst/>
                  <a:gdLst>
                    <a:gd name="T0" fmla="*/ 546 w 646"/>
                    <a:gd name="T1" fmla="*/ 314 h 322"/>
                    <a:gd name="T2" fmla="*/ 482 w 646"/>
                    <a:gd name="T3" fmla="*/ 288 h 322"/>
                    <a:gd name="T4" fmla="*/ 164 w 646"/>
                    <a:gd name="T5" fmla="*/ 287 h 322"/>
                    <a:gd name="T6" fmla="*/ 36 w 646"/>
                    <a:gd name="T7" fmla="*/ 287 h 322"/>
                    <a:gd name="T8" fmla="*/ 36 w 646"/>
                    <a:gd name="T9" fmla="*/ 159 h 322"/>
                    <a:gd name="T10" fmla="*/ 611 w 646"/>
                    <a:gd name="T11" fmla="*/ 159 h 322"/>
                    <a:gd name="T12" fmla="*/ 610 w 646"/>
                    <a:gd name="T13" fmla="*/ 288 h 322"/>
                    <a:gd name="T14" fmla="*/ 546 w 646"/>
                    <a:gd name="T15" fmla="*/ 31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6" h="322">
                      <a:moveTo>
                        <a:pt x="546" y="314"/>
                      </a:moveTo>
                      <a:cubicBezTo>
                        <a:pt x="523" y="314"/>
                        <a:pt x="500" y="305"/>
                        <a:pt x="482" y="288"/>
                      </a:cubicBezTo>
                      <a:cubicBezTo>
                        <a:pt x="395" y="200"/>
                        <a:pt x="252" y="200"/>
                        <a:pt x="164" y="287"/>
                      </a:cubicBezTo>
                      <a:cubicBezTo>
                        <a:pt x="129" y="322"/>
                        <a:pt x="71" y="322"/>
                        <a:pt x="36" y="287"/>
                      </a:cubicBezTo>
                      <a:cubicBezTo>
                        <a:pt x="0" y="251"/>
                        <a:pt x="1" y="194"/>
                        <a:pt x="36" y="159"/>
                      </a:cubicBezTo>
                      <a:cubicBezTo>
                        <a:pt x="195" y="0"/>
                        <a:pt x="452" y="1"/>
                        <a:pt x="611" y="159"/>
                      </a:cubicBezTo>
                      <a:cubicBezTo>
                        <a:pt x="646" y="195"/>
                        <a:pt x="646" y="252"/>
                        <a:pt x="610" y="288"/>
                      </a:cubicBezTo>
                      <a:cubicBezTo>
                        <a:pt x="593" y="305"/>
                        <a:pt x="569" y="314"/>
                        <a:pt x="546" y="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69" name="Freeform 16"/>
                <p:cNvSpPr>
                  <a:spLocks/>
                </p:cNvSpPr>
                <p:nvPr/>
              </p:nvSpPr>
              <p:spPr bwMode="auto">
                <a:xfrm rot="5400000" flipH="1">
                  <a:off x="6927634" y="3651682"/>
                  <a:ext cx="293941" cy="106369"/>
                </a:xfrm>
                <a:custGeom>
                  <a:avLst/>
                  <a:gdLst>
                    <a:gd name="T0" fmla="*/ 924 w 1023"/>
                    <a:gd name="T1" fmla="*/ 353 h 361"/>
                    <a:gd name="T2" fmla="*/ 859 w 1023"/>
                    <a:gd name="T3" fmla="*/ 327 h 361"/>
                    <a:gd name="T4" fmla="*/ 512 w 1023"/>
                    <a:gd name="T5" fmla="*/ 182 h 361"/>
                    <a:gd name="T6" fmla="*/ 511 w 1023"/>
                    <a:gd name="T7" fmla="*/ 182 h 361"/>
                    <a:gd name="T8" fmla="*/ 163 w 1023"/>
                    <a:gd name="T9" fmla="*/ 326 h 361"/>
                    <a:gd name="T10" fmla="*/ 35 w 1023"/>
                    <a:gd name="T11" fmla="*/ 326 h 361"/>
                    <a:gd name="T12" fmla="*/ 35 w 1023"/>
                    <a:gd name="T13" fmla="*/ 197 h 361"/>
                    <a:gd name="T14" fmla="*/ 511 w 1023"/>
                    <a:gd name="T15" fmla="*/ 0 h 361"/>
                    <a:gd name="T16" fmla="*/ 512 w 1023"/>
                    <a:gd name="T17" fmla="*/ 0 h 361"/>
                    <a:gd name="T18" fmla="*/ 988 w 1023"/>
                    <a:gd name="T19" fmla="*/ 198 h 361"/>
                    <a:gd name="T20" fmla="*/ 988 w 1023"/>
                    <a:gd name="T21" fmla="*/ 327 h 361"/>
                    <a:gd name="T22" fmla="*/ 924 w 1023"/>
                    <a:gd name="T23" fmla="*/ 353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3" h="361">
                      <a:moveTo>
                        <a:pt x="924" y="353"/>
                      </a:moveTo>
                      <a:cubicBezTo>
                        <a:pt x="900" y="353"/>
                        <a:pt x="877" y="344"/>
                        <a:pt x="859" y="327"/>
                      </a:cubicBezTo>
                      <a:cubicBezTo>
                        <a:pt x="767" y="234"/>
                        <a:pt x="643" y="182"/>
                        <a:pt x="512" y="182"/>
                      </a:cubicBezTo>
                      <a:cubicBezTo>
                        <a:pt x="511" y="182"/>
                        <a:pt x="511" y="182"/>
                        <a:pt x="511" y="182"/>
                      </a:cubicBezTo>
                      <a:cubicBezTo>
                        <a:pt x="380" y="182"/>
                        <a:pt x="256" y="233"/>
                        <a:pt x="163" y="326"/>
                      </a:cubicBezTo>
                      <a:cubicBezTo>
                        <a:pt x="128" y="361"/>
                        <a:pt x="70" y="361"/>
                        <a:pt x="35" y="326"/>
                      </a:cubicBezTo>
                      <a:cubicBezTo>
                        <a:pt x="0" y="290"/>
                        <a:pt x="0" y="233"/>
                        <a:pt x="35" y="197"/>
                      </a:cubicBezTo>
                      <a:cubicBezTo>
                        <a:pt x="162" y="70"/>
                        <a:pt x="331" y="0"/>
                        <a:pt x="511" y="0"/>
                      </a:cubicBezTo>
                      <a:cubicBezTo>
                        <a:pt x="511" y="0"/>
                        <a:pt x="512" y="0"/>
                        <a:pt x="512" y="0"/>
                      </a:cubicBezTo>
                      <a:cubicBezTo>
                        <a:pt x="692" y="1"/>
                        <a:pt x="861" y="71"/>
                        <a:pt x="988" y="198"/>
                      </a:cubicBezTo>
                      <a:cubicBezTo>
                        <a:pt x="1023" y="234"/>
                        <a:pt x="1023" y="291"/>
                        <a:pt x="988" y="327"/>
                      </a:cubicBezTo>
                      <a:cubicBezTo>
                        <a:pt x="970" y="344"/>
                        <a:pt x="947" y="353"/>
                        <a:pt x="92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70" name="Freeform 17"/>
                <p:cNvSpPr>
                  <a:spLocks/>
                </p:cNvSpPr>
                <p:nvPr/>
              </p:nvSpPr>
              <p:spPr bwMode="auto">
                <a:xfrm rot="5400000" flipH="1">
                  <a:off x="6936870" y="3638967"/>
                  <a:ext cx="412514" cy="131433"/>
                </a:xfrm>
                <a:custGeom>
                  <a:avLst/>
                  <a:gdLst>
                    <a:gd name="T0" fmla="*/ 1336 w 1436"/>
                    <a:gd name="T1" fmla="*/ 439 h 446"/>
                    <a:gd name="T2" fmla="*/ 1272 w 1436"/>
                    <a:gd name="T3" fmla="*/ 412 h 446"/>
                    <a:gd name="T4" fmla="*/ 718 w 1436"/>
                    <a:gd name="T5" fmla="*/ 182 h 446"/>
                    <a:gd name="T6" fmla="*/ 717 w 1436"/>
                    <a:gd name="T7" fmla="*/ 182 h 446"/>
                    <a:gd name="T8" fmla="*/ 164 w 1436"/>
                    <a:gd name="T9" fmla="*/ 411 h 446"/>
                    <a:gd name="T10" fmla="*/ 35 w 1436"/>
                    <a:gd name="T11" fmla="*/ 411 h 446"/>
                    <a:gd name="T12" fmla="*/ 35 w 1436"/>
                    <a:gd name="T13" fmla="*/ 282 h 446"/>
                    <a:gd name="T14" fmla="*/ 717 w 1436"/>
                    <a:gd name="T15" fmla="*/ 0 h 446"/>
                    <a:gd name="T16" fmla="*/ 718 w 1436"/>
                    <a:gd name="T17" fmla="*/ 0 h 446"/>
                    <a:gd name="T18" fmla="*/ 1400 w 1436"/>
                    <a:gd name="T19" fmla="*/ 284 h 446"/>
                    <a:gd name="T20" fmla="*/ 1400 w 1436"/>
                    <a:gd name="T21" fmla="*/ 413 h 446"/>
                    <a:gd name="T22" fmla="*/ 1336 w 1436"/>
                    <a:gd name="T23" fmla="*/ 439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6" h="446">
                      <a:moveTo>
                        <a:pt x="1336" y="439"/>
                      </a:moveTo>
                      <a:cubicBezTo>
                        <a:pt x="1313" y="439"/>
                        <a:pt x="1290" y="430"/>
                        <a:pt x="1272" y="412"/>
                      </a:cubicBezTo>
                      <a:cubicBezTo>
                        <a:pt x="1124" y="264"/>
                        <a:pt x="927" y="182"/>
                        <a:pt x="718" y="182"/>
                      </a:cubicBezTo>
                      <a:cubicBezTo>
                        <a:pt x="718" y="182"/>
                        <a:pt x="717" y="182"/>
                        <a:pt x="717" y="182"/>
                      </a:cubicBezTo>
                      <a:cubicBezTo>
                        <a:pt x="508" y="182"/>
                        <a:pt x="312" y="263"/>
                        <a:pt x="164" y="411"/>
                      </a:cubicBezTo>
                      <a:cubicBezTo>
                        <a:pt x="128" y="446"/>
                        <a:pt x="71" y="446"/>
                        <a:pt x="35" y="411"/>
                      </a:cubicBezTo>
                      <a:cubicBezTo>
                        <a:pt x="0" y="375"/>
                        <a:pt x="0" y="318"/>
                        <a:pt x="35" y="282"/>
                      </a:cubicBezTo>
                      <a:cubicBezTo>
                        <a:pt x="218" y="101"/>
                        <a:pt x="460" y="0"/>
                        <a:pt x="717" y="0"/>
                      </a:cubicBezTo>
                      <a:cubicBezTo>
                        <a:pt x="717" y="0"/>
                        <a:pt x="718" y="0"/>
                        <a:pt x="718" y="0"/>
                      </a:cubicBezTo>
                      <a:cubicBezTo>
                        <a:pt x="976" y="1"/>
                        <a:pt x="1218" y="102"/>
                        <a:pt x="1400" y="284"/>
                      </a:cubicBezTo>
                      <a:cubicBezTo>
                        <a:pt x="1436" y="320"/>
                        <a:pt x="1436" y="377"/>
                        <a:pt x="1400" y="413"/>
                      </a:cubicBezTo>
                      <a:cubicBezTo>
                        <a:pt x="1383" y="430"/>
                        <a:pt x="1359" y="439"/>
                        <a:pt x="1336" y="4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grpSp>
            <p:nvGrpSpPr>
              <p:cNvPr id="24" name="Group 359"/>
              <p:cNvGrpSpPr/>
              <p:nvPr/>
            </p:nvGrpSpPr>
            <p:grpSpPr>
              <a:xfrm rot="16200000" flipH="1" flipV="1">
                <a:off x="4404908" y="4821795"/>
                <a:ext cx="140379" cy="238267"/>
                <a:chOff x="6965804" y="3498427"/>
                <a:chExt cx="243039" cy="412514"/>
              </a:xfrm>
            </p:grpSpPr>
            <p:sp>
              <p:nvSpPr>
                <p:cNvPr id="361" name="Freeform 15"/>
                <p:cNvSpPr>
                  <a:spLocks/>
                </p:cNvSpPr>
                <p:nvPr/>
              </p:nvSpPr>
              <p:spPr bwMode="auto">
                <a:xfrm rot="5400000" flipH="1">
                  <a:off x="6920338" y="3657602"/>
                  <a:ext cx="185704" cy="94771"/>
                </a:xfrm>
                <a:custGeom>
                  <a:avLst/>
                  <a:gdLst>
                    <a:gd name="T0" fmla="*/ 546 w 646"/>
                    <a:gd name="T1" fmla="*/ 314 h 322"/>
                    <a:gd name="T2" fmla="*/ 482 w 646"/>
                    <a:gd name="T3" fmla="*/ 288 h 322"/>
                    <a:gd name="T4" fmla="*/ 164 w 646"/>
                    <a:gd name="T5" fmla="*/ 287 h 322"/>
                    <a:gd name="T6" fmla="*/ 36 w 646"/>
                    <a:gd name="T7" fmla="*/ 287 h 322"/>
                    <a:gd name="T8" fmla="*/ 36 w 646"/>
                    <a:gd name="T9" fmla="*/ 159 h 322"/>
                    <a:gd name="T10" fmla="*/ 611 w 646"/>
                    <a:gd name="T11" fmla="*/ 159 h 322"/>
                    <a:gd name="T12" fmla="*/ 610 w 646"/>
                    <a:gd name="T13" fmla="*/ 288 h 322"/>
                    <a:gd name="T14" fmla="*/ 546 w 646"/>
                    <a:gd name="T15" fmla="*/ 314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6" h="322">
                      <a:moveTo>
                        <a:pt x="546" y="314"/>
                      </a:moveTo>
                      <a:cubicBezTo>
                        <a:pt x="523" y="314"/>
                        <a:pt x="500" y="305"/>
                        <a:pt x="482" y="288"/>
                      </a:cubicBezTo>
                      <a:cubicBezTo>
                        <a:pt x="395" y="200"/>
                        <a:pt x="252" y="200"/>
                        <a:pt x="164" y="287"/>
                      </a:cubicBezTo>
                      <a:cubicBezTo>
                        <a:pt x="129" y="322"/>
                        <a:pt x="71" y="322"/>
                        <a:pt x="36" y="287"/>
                      </a:cubicBezTo>
                      <a:cubicBezTo>
                        <a:pt x="0" y="251"/>
                        <a:pt x="1" y="194"/>
                        <a:pt x="36" y="159"/>
                      </a:cubicBezTo>
                      <a:cubicBezTo>
                        <a:pt x="195" y="0"/>
                        <a:pt x="452" y="1"/>
                        <a:pt x="611" y="159"/>
                      </a:cubicBezTo>
                      <a:cubicBezTo>
                        <a:pt x="646" y="195"/>
                        <a:pt x="646" y="252"/>
                        <a:pt x="610" y="288"/>
                      </a:cubicBezTo>
                      <a:cubicBezTo>
                        <a:pt x="593" y="305"/>
                        <a:pt x="569" y="314"/>
                        <a:pt x="546" y="3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62" name="Freeform 16"/>
                <p:cNvSpPr>
                  <a:spLocks/>
                </p:cNvSpPr>
                <p:nvPr/>
              </p:nvSpPr>
              <p:spPr bwMode="auto">
                <a:xfrm rot="5400000" flipH="1">
                  <a:off x="6927634" y="3651682"/>
                  <a:ext cx="293941" cy="106369"/>
                </a:xfrm>
                <a:custGeom>
                  <a:avLst/>
                  <a:gdLst>
                    <a:gd name="T0" fmla="*/ 924 w 1023"/>
                    <a:gd name="T1" fmla="*/ 353 h 361"/>
                    <a:gd name="T2" fmla="*/ 859 w 1023"/>
                    <a:gd name="T3" fmla="*/ 327 h 361"/>
                    <a:gd name="T4" fmla="*/ 512 w 1023"/>
                    <a:gd name="T5" fmla="*/ 182 h 361"/>
                    <a:gd name="T6" fmla="*/ 511 w 1023"/>
                    <a:gd name="T7" fmla="*/ 182 h 361"/>
                    <a:gd name="T8" fmla="*/ 163 w 1023"/>
                    <a:gd name="T9" fmla="*/ 326 h 361"/>
                    <a:gd name="T10" fmla="*/ 35 w 1023"/>
                    <a:gd name="T11" fmla="*/ 326 h 361"/>
                    <a:gd name="T12" fmla="*/ 35 w 1023"/>
                    <a:gd name="T13" fmla="*/ 197 h 361"/>
                    <a:gd name="T14" fmla="*/ 511 w 1023"/>
                    <a:gd name="T15" fmla="*/ 0 h 361"/>
                    <a:gd name="T16" fmla="*/ 512 w 1023"/>
                    <a:gd name="T17" fmla="*/ 0 h 361"/>
                    <a:gd name="T18" fmla="*/ 988 w 1023"/>
                    <a:gd name="T19" fmla="*/ 198 h 361"/>
                    <a:gd name="T20" fmla="*/ 988 w 1023"/>
                    <a:gd name="T21" fmla="*/ 327 h 361"/>
                    <a:gd name="T22" fmla="*/ 924 w 1023"/>
                    <a:gd name="T23" fmla="*/ 353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23" h="361">
                      <a:moveTo>
                        <a:pt x="924" y="353"/>
                      </a:moveTo>
                      <a:cubicBezTo>
                        <a:pt x="900" y="353"/>
                        <a:pt x="877" y="344"/>
                        <a:pt x="859" y="327"/>
                      </a:cubicBezTo>
                      <a:cubicBezTo>
                        <a:pt x="767" y="234"/>
                        <a:pt x="643" y="182"/>
                        <a:pt x="512" y="182"/>
                      </a:cubicBezTo>
                      <a:cubicBezTo>
                        <a:pt x="511" y="182"/>
                        <a:pt x="511" y="182"/>
                        <a:pt x="511" y="182"/>
                      </a:cubicBezTo>
                      <a:cubicBezTo>
                        <a:pt x="380" y="182"/>
                        <a:pt x="256" y="233"/>
                        <a:pt x="163" y="326"/>
                      </a:cubicBezTo>
                      <a:cubicBezTo>
                        <a:pt x="128" y="361"/>
                        <a:pt x="70" y="361"/>
                        <a:pt x="35" y="326"/>
                      </a:cubicBezTo>
                      <a:cubicBezTo>
                        <a:pt x="0" y="290"/>
                        <a:pt x="0" y="233"/>
                        <a:pt x="35" y="197"/>
                      </a:cubicBezTo>
                      <a:cubicBezTo>
                        <a:pt x="162" y="70"/>
                        <a:pt x="331" y="0"/>
                        <a:pt x="511" y="0"/>
                      </a:cubicBezTo>
                      <a:cubicBezTo>
                        <a:pt x="511" y="0"/>
                        <a:pt x="512" y="0"/>
                        <a:pt x="512" y="0"/>
                      </a:cubicBezTo>
                      <a:cubicBezTo>
                        <a:pt x="692" y="1"/>
                        <a:pt x="861" y="71"/>
                        <a:pt x="988" y="198"/>
                      </a:cubicBezTo>
                      <a:cubicBezTo>
                        <a:pt x="1023" y="234"/>
                        <a:pt x="1023" y="291"/>
                        <a:pt x="988" y="327"/>
                      </a:cubicBezTo>
                      <a:cubicBezTo>
                        <a:pt x="970" y="344"/>
                        <a:pt x="947" y="353"/>
                        <a:pt x="92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363" name="Freeform 17"/>
                <p:cNvSpPr>
                  <a:spLocks/>
                </p:cNvSpPr>
                <p:nvPr/>
              </p:nvSpPr>
              <p:spPr bwMode="auto">
                <a:xfrm rot="5400000" flipH="1">
                  <a:off x="6936870" y="3638967"/>
                  <a:ext cx="412514" cy="131433"/>
                </a:xfrm>
                <a:custGeom>
                  <a:avLst/>
                  <a:gdLst>
                    <a:gd name="T0" fmla="*/ 1336 w 1436"/>
                    <a:gd name="T1" fmla="*/ 439 h 446"/>
                    <a:gd name="T2" fmla="*/ 1272 w 1436"/>
                    <a:gd name="T3" fmla="*/ 412 h 446"/>
                    <a:gd name="T4" fmla="*/ 718 w 1436"/>
                    <a:gd name="T5" fmla="*/ 182 h 446"/>
                    <a:gd name="T6" fmla="*/ 717 w 1436"/>
                    <a:gd name="T7" fmla="*/ 182 h 446"/>
                    <a:gd name="T8" fmla="*/ 164 w 1436"/>
                    <a:gd name="T9" fmla="*/ 411 h 446"/>
                    <a:gd name="T10" fmla="*/ 35 w 1436"/>
                    <a:gd name="T11" fmla="*/ 411 h 446"/>
                    <a:gd name="T12" fmla="*/ 35 w 1436"/>
                    <a:gd name="T13" fmla="*/ 282 h 446"/>
                    <a:gd name="T14" fmla="*/ 717 w 1436"/>
                    <a:gd name="T15" fmla="*/ 0 h 446"/>
                    <a:gd name="T16" fmla="*/ 718 w 1436"/>
                    <a:gd name="T17" fmla="*/ 0 h 446"/>
                    <a:gd name="T18" fmla="*/ 1400 w 1436"/>
                    <a:gd name="T19" fmla="*/ 284 h 446"/>
                    <a:gd name="T20" fmla="*/ 1400 w 1436"/>
                    <a:gd name="T21" fmla="*/ 413 h 446"/>
                    <a:gd name="T22" fmla="*/ 1336 w 1436"/>
                    <a:gd name="T23" fmla="*/ 439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6" h="446">
                      <a:moveTo>
                        <a:pt x="1336" y="439"/>
                      </a:moveTo>
                      <a:cubicBezTo>
                        <a:pt x="1313" y="439"/>
                        <a:pt x="1290" y="430"/>
                        <a:pt x="1272" y="412"/>
                      </a:cubicBezTo>
                      <a:cubicBezTo>
                        <a:pt x="1124" y="264"/>
                        <a:pt x="927" y="182"/>
                        <a:pt x="718" y="182"/>
                      </a:cubicBezTo>
                      <a:cubicBezTo>
                        <a:pt x="718" y="182"/>
                        <a:pt x="717" y="182"/>
                        <a:pt x="717" y="182"/>
                      </a:cubicBezTo>
                      <a:cubicBezTo>
                        <a:pt x="508" y="182"/>
                        <a:pt x="312" y="263"/>
                        <a:pt x="164" y="411"/>
                      </a:cubicBezTo>
                      <a:cubicBezTo>
                        <a:pt x="128" y="446"/>
                        <a:pt x="71" y="446"/>
                        <a:pt x="35" y="411"/>
                      </a:cubicBezTo>
                      <a:cubicBezTo>
                        <a:pt x="0" y="375"/>
                        <a:pt x="0" y="318"/>
                        <a:pt x="35" y="282"/>
                      </a:cubicBezTo>
                      <a:cubicBezTo>
                        <a:pt x="218" y="101"/>
                        <a:pt x="460" y="0"/>
                        <a:pt x="717" y="0"/>
                      </a:cubicBezTo>
                      <a:cubicBezTo>
                        <a:pt x="717" y="0"/>
                        <a:pt x="718" y="0"/>
                        <a:pt x="718" y="0"/>
                      </a:cubicBezTo>
                      <a:cubicBezTo>
                        <a:pt x="976" y="1"/>
                        <a:pt x="1218" y="102"/>
                        <a:pt x="1400" y="284"/>
                      </a:cubicBezTo>
                      <a:cubicBezTo>
                        <a:pt x="1436" y="320"/>
                        <a:pt x="1436" y="377"/>
                        <a:pt x="1400" y="413"/>
                      </a:cubicBezTo>
                      <a:cubicBezTo>
                        <a:pt x="1383" y="430"/>
                        <a:pt x="1359" y="439"/>
                        <a:pt x="1336" y="4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33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kern="0" dirty="0" smtClean="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385" name="Rectangle 384"/>
            <p:cNvSpPr/>
            <p:nvPr/>
          </p:nvSpPr>
          <p:spPr>
            <a:xfrm>
              <a:off x="6918162" y="2679808"/>
              <a:ext cx="722297" cy="330147"/>
            </a:xfrm>
            <a:prstGeom prst="rect">
              <a:avLst/>
            </a:prstGeom>
          </p:spPr>
          <p:txBody>
            <a:bodyPr wrap="none" lIns="121912" tIns="60956" rIns="121912" bIns="60956">
              <a:spAutoFit/>
            </a:bodyPr>
            <a:lstStyle/>
            <a:p>
              <a:pPr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mass edge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monitoring</a:t>
              </a:r>
              <a:endParaRPr lang="en-US" sz="800" dirty="0">
                <a:solidFill>
                  <a:srgbClr val="124191"/>
                </a:solidFill>
                <a:latin typeface="Arial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6180722" y="1146757"/>
              <a:ext cx="719091" cy="328287"/>
            </a:xfrm>
            <a:prstGeom prst="rect">
              <a:avLst/>
            </a:prstGeom>
          </p:spPr>
          <p:txBody>
            <a:bodyPr wrap="non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new trust</a:t>
              </a:r>
            </a:p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framework</a:t>
              </a: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893202" y="955303"/>
              <a:ext cx="719091" cy="328287"/>
            </a:xfrm>
            <a:prstGeom prst="rect">
              <a:avLst/>
            </a:prstGeom>
          </p:spPr>
          <p:txBody>
            <a:bodyPr wrap="non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ecosystem</a:t>
              </a:r>
            </a:p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sharing</a:t>
              </a:r>
            </a:p>
          </p:txBody>
        </p:sp>
        <p:sp>
          <p:nvSpPr>
            <p:cNvPr id="393" name="Rectangle 392"/>
            <p:cNvSpPr>
              <a:spLocks noChangeAspect="1"/>
            </p:cNvSpPr>
            <p:nvPr/>
          </p:nvSpPr>
          <p:spPr>
            <a:xfrm>
              <a:off x="2689660" y="2650819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4</a:t>
              </a:r>
            </a:p>
          </p:txBody>
        </p:sp>
        <p:sp>
          <p:nvSpPr>
            <p:cNvPr id="395" name="Rectangle 394"/>
            <p:cNvSpPr>
              <a:spLocks noChangeAspect="1"/>
            </p:cNvSpPr>
            <p:nvPr/>
          </p:nvSpPr>
          <p:spPr>
            <a:xfrm>
              <a:off x="2503540" y="2108440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5</a:t>
              </a:r>
            </a:p>
          </p:txBody>
        </p:sp>
        <p:sp>
          <p:nvSpPr>
            <p:cNvPr id="405" name="Rectangle 404"/>
            <p:cNvSpPr>
              <a:spLocks noChangeAspect="1"/>
            </p:cNvSpPr>
            <p:nvPr/>
          </p:nvSpPr>
          <p:spPr>
            <a:xfrm>
              <a:off x="5742059" y="815870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8</a:t>
              </a:r>
            </a:p>
          </p:txBody>
        </p:sp>
        <p:sp>
          <p:nvSpPr>
            <p:cNvPr id="406" name="Rectangle 405"/>
            <p:cNvSpPr>
              <a:spLocks noChangeAspect="1"/>
            </p:cNvSpPr>
            <p:nvPr/>
          </p:nvSpPr>
          <p:spPr>
            <a:xfrm>
              <a:off x="1871049" y="4086610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1</a:t>
              </a:r>
            </a:p>
          </p:txBody>
        </p:sp>
        <p:pic>
          <p:nvPicPr>
            <p:cNvPr id="974" name="Picture 97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16351" y="3310841"/>
              <a:ext cx="924264" cy="600377"/>
            </a:xfrm>
            <a:prstGeom prst="rect">
              <a:avLst/>
            </a:prstGeom>
          </p:spPr>
        </p:pic>
        <p:sp>
          <p:nvSpPr>
            <p:cNvPr id="392" name="Rectangle 391"/>
            <p:cNvSpPr>
              <a:spLocks noChangeAspect="1"/>
            </p:cNvSpPr>
            <p:nvPr/>
          </p:nvSpPr>
          <p:spPr>
            <a:xfrm>
              <a:off x="2855525" y="3563245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2</a:t>
              </a:r>
            </a:p>
          </p:txBody>
        </p:sp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9721" y="3864258"/>
              <a:ext cx="758660" cy="492806"/>
            </a:xfrm>
            <a:prstGeom prst="rect">
              <a:avLst/>
            </a:prstGeom>
          </p:spPr>
        </p:pic>
        <p:sp>
          <p:nvSpPr>
            <p:cNvPr id="280" name="Rectangle 279"/>
            <p:cNvSpPr/>
            <p:nvPr/>
          </p:nvSpPr>
          <p:spPr>
            <a:xfrm>
              <a:off x="5920475" y="2595200"/>
              <a:ext cx="752301" cy="332391"/>
            </a:xfrm>
            <a:prstGeom prst="rect">
              <a:avLst/>
            </a:prstGeom>
          </p:spPr>
          <p:txBody>
            <a:bodyPr wrap="square" lIns="121912" tIns="60956" rIns="121912" bIns="60956">
              <a:spAutoFit/>
            </a:bodyPr>
            <a:lstStyle/>
            <a:p>
              <a:pPr defTabSz="457166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common</a:t>
              </a:r>
            </a:p>
            <a:p>
              <a:pPr defTabSz="457166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data layer</a:t>
              </a:r>
            </a:p>
          </p:txBody>
        </p:sp>
        <p:grpSp>
          <p:nvGrpSpPr>
            <p:cNvPr id="25" name="Group 182"/>
            <p:cNvGrpSpPr>
              <a:grpSpLocks noChangeAspect="1"/>
            </p:cNvGrpSpPr>
            <p:nvPr/>
          </p:nvGrpSpPr>
          <p:grpSpPr>
            <a:xfrm>
              <a:off x="8154767" y="3230743"/>
              <a:ext cx="310452" cy="288374"/>
              <a:chOff x="3776663" y="3322638"/>
              <a:chExt cx="714375" cy="663576"/>
            </a:xfrm>
            <a:solidFill>
              <a:schemeClr val="tx1"/>
            </a:solidFill>
          </p:grpSpPr>
          <p:sp>
            <p:nvSpPr>
              <p:cNvPr id="173" name="Freeform 243"/>
              <p:cNvSpPr>
                <a:spLocks/>
              </p:cNvSpPr>
              <p:nvPr/>
            </p:nvSpPr>
            <p:spPr bwMode="auto">
              <a:xfrm>
                <a:off x="3895726" y="3322638"/>
                <a:ext cx="184150" cy="663575"/>
              </a:xfrm>
              <a:custGeom>
                <a:avLst/>
                <a:gdLst>
                  <a:gd name="T0" fmla="*/ 152 w 163"/>
                  <a:gd name="T1" fmla="*/ 589 h 589"/>
                  <a:gd name="T2" fmla="*/ 141 w 163"/>
                  <a:gd name="T3" fmla="*/ 578 h 589"/>
                  <a:gd name="T4" fmla="*/ 141 w 163"/>
                  <a:gd name="T5" fmla="*/ 22 h 589"/>
                  <a:gd name="T6" fmla="*/ 23 w 163"/>
                  <a:gd name="T7" fmla="*/ 22 h 589"/>
                  <a:gd name="T8" fmla="*/ 23 w 163"/>
                  <a:gd name="T9" fmla="*/ 536 h 589"/>
                  <a:gd name="T10" fmla="*/ 11 w 163"/>
                  <a:gd name="T11" fmla="*/ 547 h 589"/>
                  <a:gd name="T12" fmla="*/ 0 w 163"/>
                  <a:gd name="T13" fmla="*/ 536 h 589"/>
                  <a:gd name="T14" fmla="*/ 0 w 163"/>
                  <a:gd name="T15" fmla="*/ 11 h 589"/>
                  <a:gd name="T16" fmla="*/ 11 w 163"/>
                  <a:gd name="T17" fmla="*/ 0 h 589"/>
                  <a:gd name="T18" fmla="*/ 152 w 163"/>
                  <a:gd name="T19" fmla="*/ 0 h 589"/>
                  <a:gd name="T20" fmla="*/ 163 w 163"/>
                  <a:gd name="T21" fmla="*/ 11 h 589"/>
                  <a:gd name="T22" fmla="*/ 163 w 163"/>
                  <a:gd name="T23" fmla="*/ 578 h 589"/>
                  <a:gd name="T24" fmla="*/ 152 w 163"/>
                  <a:gd name="T25" fmla="*/ 58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589">
                    <a:moveTo>
                      <a:pt x="152" y="589"/>
                    </a:moveTo>
                    <a:cubicBezTo>
                      <a:pt x="146" y="589"/>
                      <a:pt x="141" y="584"/>
                      <a:pt x="141" y="578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36"/>
                      <a:pt x="23" y="536"/>
                      <a:pt x="23" y="536"/>
                    </a:cubicBezTo>
                    <a:cubicBezTo>
                      <a:pt x="23" y="542"/>
                      <a:pt x="18" y="547"/>
                      <a:pt x="11" y="547"/>
                    </a:cubicBezTo>
                    <a:cubicBezTo>
                      <a:pt x="5" y="547"/>
                      <a:pt x="0" y="542"/>
                      <a:pt x="0" y="53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8" y="0"/>
                      <a:pt x="163" y="5"/>
                      <a:pt x="163" y="11"/>
                    </a:cubicBezTo>
                    <a:cubicBezTo>
                      <a:pt x="163" y="578"/>
                      <a:pt x="163" y="578"/>
                      <a:pt x="163" y="578"/>
                    </a:cubicBezTo>
                    <a:cubicBezTo>
                      <a:pt x="163" y="584"/>
                      <a:pt x="158" y="589"/>
                      <a:pt x="152" y="5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4" name="Freeform 244"/>
              <p:cNvSpPr>
                <a:spLocks/>
              </p:cNvSpPr>
              <p:nvPr/>
            </p:nvSpPr>
            <p:spPr bwMode="auto">
              <a:xfrm>
                <a:off x="3776663" y="3473451"/>
                <a:ext cx="714375" cy="512763"/>
              </a:xfrm>
              <a:custGeom>
                <a:avLst/>
                <a:gdLst>
                  <a:gd name="T0" fmla="*/ 622 w 634"/>
                  <a:gd name="T1" fmla="*/ 455 h 455"/>
                  <a:gd name="T2" fmla="*/ 449 w 634"/>
                  <a:gd name="T3" fmla="*/ 455 h 455"/>
                  <a:gd name="T4" fmla="*/ 438 w 634"/>
                  <a:gd name="T5" fmla="*/ 444 h 455"/>
                  <a:gd name="T6" fmla="*/ 438 w 634"/>
                  <a:gd name="T7" fmla="*/ 110 h 455"/>
                  <a:gd name="T8" fmla="*/ 319 w 634"/>
                  <a:gd name="T9" fmla="*/ 33 h 455"/>
                  <a:gd name="T10" fmla="*/ 319 w 634"/>
                  <a:gd name="T11" fmla="*/ 444 h 455"/>
                  <a:gd name="T12" fmla="*/ 308 w 634"/>
                  <a:gd name="T13" fmla="*/ 455 h 455"/>
                  <a:gd name="T14" fmla="*/ 12 w 634"/>
                  <a:gd name="T15" fmla="*/ 455 h 455"/>
                  <a:gd name="T16" fmla="*/ 0 w 634"/>
                  <a:gd name="T17" fmla="*/ 444 h 455"/>
                  <a:gd name="T18" fmla="*/ 12 w 634"/>
                  <a:gd name="T19" fmla="*/ 433 h 455"/>
                  <a:gd name="T20" fmla="*/ 297 w 634"/>
                  <a:gd name="T21" fmla="*/ 433 h 455"/>
                  <a:gd name="T22" fmla="*/ 297 w 634"/>
                  <a:gd name="T23" fmla="*/ 12 h 455"/>
                  <a:gd name="T24" fmla="*/ 303 w 634"/>
                  <a:gd name="T25" fmla="*/ 2 h 455"/>
                  <a:gd name="T26" fmla="*/ 314 w 634"/>
                  <a:gd name="T27" fmla="*/ 2 h 455"/>
                  <a:gd name="T28" fmla="*/ 455 w 634"/>
                  <a:gd name="T29" fmla="*/ 94 h 455"/>
                  <a:gd name="T30" fmla="*/ 460 w 634"/>
                  <a:gd name="T31" fmla="*/ 104 h 455"/>
                  <a:gd name="T32" fmla="*/ 460 w 634"/>
                  <a:gd name="T33" fmla="*/ 433 h 455"/>
                  <a:gd name="T34" fmla="*/ 622 w 634"/>
                  <a:gd name="T35" fmla="*/ 433 h 455"/>
                  <a:gd name="T36" fmla="*/ 634 w 634"/>
                  <a:gd name="T37" fmla="*/ 444 h 455"/>
                  <a:gd name="T38" fmla="*/ 622 w 634"/>
                  <a:gd name="T3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4" h="455">
                    <a:moveTo>
                      <a:pt x="622" y="455"/>
                    </a:moveTo>
                    <a:cubicBezTo>
                      <a:pt x="449" y="455"/>
                      <a:pt x="449" y="455"/>
                      <a:pt x="449" y="455"/>
                    </a:cubicBezTo>
                    <a:cubicBezTo>
                      <a:pt x="443" y="455"/>
                      <a:pt x="438" y="450"/>
                      <a:pt x="438" y="444"/>
                    </a:cubicBezTo>
                    <a:cubicBezTo>
                      <a:pt x="438" y="110"/>
                      <a:pt x="438" y="110"/>
                      <a:pt x="438" y="110"/>
                    </a:cubicBezTo>
                    <a:cubicBezTo>
                      <a:pt x="319" y="33"/>
                      <a:pt x="319" y="33"/>
                      <a:pt x="319" y="33"/>
                    </a:cubicBezTo>
                    <a:cubicBezTo>
                      <a:pt x="319" y="444"/>
                      <a:pt x="319" y="444"/>
                      <a:pt x="319" y="444"/>
                    </a:cubicBezTo>
                    <a:cubicBezTo>
                      <a:pt x="319" y="450"/>
                      <a:pt x="314" y="455"/>
                      <a:pt x="308" y="455"/>
                    </a:cubicBezTo>
                    <a:cubicBezTo>
                      <a:pt x="12" y="455"/>
                      <a:pt x="12" y="455"/>
                      <a:pt x="12" y="455"/>
                    </a:cubicBezTo>
                    <a:cubicBezTo>
                      <a:pt x="5" y="455"/>
                      <a:pt x="0" y="450"/>
                      <a:pt x="0" y="444"/>
                    </a:cubicBezTo>
                    <a:cubicBezTo>
                      <a:pt x="0" y="438"/>
                      <a:pt x="5" y="433"/>
                      <a:pt x="12" y="433"/>
                    </a:cubicBezTo>
                    <a:cubicBezTo>
                      <a:pt x="297" y="433"/>
                      <a:pt x="297" y="433"/>
                      <a:pt x="297" y="433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7" y="8"/>
                      <a:pt x="299" y="4"/>
                      <a:pt x="303" y="2"/>
                    </a:cubicBezTo>
                    <a:cubicBezTo>
                      <a:pt x="307" y="0"/>
                      <a:pt x="311" y="0"/>
                      <a:pt x="314" y="2"/>
                    </a:cubicBezTo>
                    <a:cubicBezTo>
                      <a:pt x="455" y="94"/>
                      <a:pt x="455" y="94"/>
                      <a:pt x="455" y="94"/>
                    </a:cubicBezTo>
                    <a:cubicBezTo>
                      <a:pt x="458" y="96"/>
                      <a:pt x="460" y="100"/>
                      <a:pt x="460" y="104"/>
                    </a:cubicBezTo>
                    <a:cubicBezTo>
                      <a:pt x="460" y="433"/>
                      <a:pt x="460" y="433"/>
                      <a:pt x="460" y="433"/>
                    </a:cubicBezTo>
                    <a:cubicBezTo>
                      <a:pt x="622" y="433"/>
                      <a:pt x="622" y="433"/>
                      <a:pt x="622" y="433"/>
                    </a:cubicBezTo>
                    <a:cubicBezTo>
                      <a:pt x="629" y="433"/>
                      <a:pt x="634" y="438"/>
                      <a:pt x="634" y="444"/>
                    </a:cubicBezTo>
                    <a:cubicBezTo>
                      <a:pt x="634" y="450"/>
                      <a:pt x="629" y="455"/>
                      <a:pt x="622" y="4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5" name="Freeform 245"/>
              <p:cNvSpPr>
                <a:spLocks/>
              </p:cNvSpPr>
              <p:nvPr/>
            </p:nvSpPr>
            <p:spPr bwMode="auto">
              <a:xfrm>
                <a:off x="4322763" y="38989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6" name="Freeform 246"/>
              <p:cNvSpPr>
                <a:spLocks/>
              </p:cNvSpPr>
              <p:nvPr/>
            </p:nvSpPr>
            <p:spPr bwMode="auto">
              <a:xfrm>
                <a:off x="4322763" y="38354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2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2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6"/>
                      <a:pt x="150" y="12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7" name="Freeform 247"/>
              <p:cNvSpPr>
                <a:spLocks/>
              </p:cNvSpPr>
              <p:nvPr/>
            </p:nvSpPr>
            <p:spPr bwMode="auto">
              <a:xfrm>
                <a:off x="4322763" y="37734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8" name="Freeform 248"/>
              <p:cNvSpPr>
                <a:spLocks/>
              </p:cNvSpPr>
              <p:nvPr/>
            </p:nvSpPr>
            <p:spPr bwMode="auto">
              <a:xfrm>
                <a:off x="4322763" y="37099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79" name="Freeform 249"/>
              <p:cNvSpPr>
                <a:spLocks/>
              </p:cNvSpPr>
              <p:nvPr/>
            </p:nvSpPr>
            <p:spPr bwMode="auto">
              <a:xfrm>
                <a:off x="4322763" y="3646488"/>
                <a:ext cx="168275" cy="26988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0" name="Rectangle 250"/>
              <p:cNvSpPr>
                <a:spLocks noChangeArrowheads="1"/>
              </p:cNvSpPr>
              <p:nvPr/>
            </p:nvSpPr>
            <p:spPr bwMode="auto">
              <a:xfrm>
                <a:off x="3783013" y="37655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1" name="Rectangle 251"/>
              <p:cNvSpPr>
                <a:spLocks noChangeArrowheads="1"/>
              </p:cNvSpPr>
              <p:nvPr/>
            </p:nvSpPr>
            <p:spPr bwMode="auto">
              <a:xfrm>
                <a:off x="3783013" y="38290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2" name="Rectangle 252"/>
              <p:cNvSpPr>
                <a:spLocks noChangeArrowheads="1"/>
              </p:cNvSpPr>
              <p:nvPr/>
            </p:nvSpPr>
            <p:spPr bwMode="auto">
              <a:xfrm>
                <a:off x="3783013" y="3894138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3" name="Freeform 253"/>
              <p:cNvSpPr>
                <a:spLocks/>
              </p:cNvSpPr>
              <p:nvPr/>
            </p:nvSpPr>
            <p:spPr bwMode="auto">
              <a:xfrm>
                <a:off x="4167188" y="3440113"/>
                <a:ext cx="95250" cy="133350"/>
              </a:xfrm>
              <a:custGeom>
                <a:avLst/>
                <a:gdLst>
                  <a:gd name="T0" fmla="*/ 74 w 85"/>
                  <a:gd name="T1" fmla="*/ 119 h 119"/>
                  <a:gd name="T2" fmla="*/ 63 w 85"/>
                  <a:gd name="T3" fmla="*/ 108 h 119"/>
                  <a:gd name="T4" fmla="*/ 63 w 85"/>
                  <a:gd name="T5" fmla="*/ 38 h 119"/>
                  <a:gd name="T6" fmla="*/ 20 w 85"/>
                  <a:gd name="T7" fmla="*/ 78 h 119"/>
                  <a:gd name="T8" fmla="*/ 4 w 85"/>
                  <a:gd name="T9" fmla="*/ 77 h 119"/>
                  <a:gd name="T10" fmla="*/ 5 w 85"/>
                  <a:gd name="T11" fmla="*/ 61 h 119"/>
                  <a:gd name="T12" fmla="*/ 66 w 85"/>
                  <a:gd name="T13" fmla="*/ 4 h 119"/>
                  <a:gd name="T14" fmla="*/ 79 w 85"/>
                  <a:gd name="T15" fmla="*/ 2 h 119"/>
                  <a:gd name="T16" fmla="*/ 85 w 85"/>
                  <a:gd name="T17" fmla="*/ 12 h 119"/>
                  <a:gd name="T18" fmla="*/ 85 w 85"/>
                  <a:gd name="T19" fmla="*/ 108 h 119"/>
                  <a:gd name="T20" fmla="*/ 74 w 85"/>
                  <a:gd name="T2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19">
                    <a:moveTo>
                      <a:pt x="74" y="119"/>
                    </a:moveTo>
                    <a:cubicBezTo>
                      <a:pt x="68" y="119"/>
                      <a:pt x="63" y="114"/>
                      <a:pt x="63" y="10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5" y="82"/>
                      <a:pt x="8" y="82"/>
                      <a:pt x="4" y="77"/>
                    </a:cubicBezTo>
                    <a:cubicBezTo>
                      <a:pt x="0" y="73"/>
                      <a:pt x="0" y="65"/>
                      <a:pt x="5" y="6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0" y="1"/>
                      <a:pt x="74" y="0"/>
                      <a:pt x="79" y="2"/>
                    </a:cubicBezTo>
                    <a:cubicBezTo>
                      <a:pt x="83" y="4"/>
                      <a:pt x="85" y="8"/>
                      <a:pt x="85" y="12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5" y="114"/>
                      <a:pt x="80" y="119"/>
                      <a:pt x="74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184" name="Freeform 254"/>
              <p:cNvSpPr>
                <a:spLocks/>
              </p:cNvSpPr>
              <p:nvPr/>
            </p:nvSpPr>
            <p:spPr bwMode="auto">
              <a:xfrm>
                <a:off x="4167188" y="3576638"/>
                <a:ext cx="25400" cy="320675"/>
              </a:xfrm>
              <a:custGeom>
                <a:avLst/>
                <a:gdLst>
                  <a:gd name="T0" fmla="*/ 11 w 22"/>
                  <a:gd name="T1" fmla="*/ 285 h 285"/>
                  <a:gd name="T2" fmla="*/ 0 w 22"/>
                  <a:gd name="T3" fmla="*/ 274 h 285"/>
                  <a:gd name="T4" fmla="*/ 0 w 22"/>
                  <a:gd name="T5" fmla="*/ 12 h 285"/>
                  <a:gd name="T6" fmla="*/ 11 w 22"/>
                  <a:gd name="T7" fmla="*/ 0 h 285"/>
                  <a:gd name="T8" fmla="*/ 22 w 22"/>
                  <a:gd name="T9" fmla="*/ 12 h 285"/>
                  <a:gd name="T10" fmla="*/ 22 w 22"/>
                  <a:gd name="T11" fmla="*/ 274 h 285"/>
                  <a:gd name="T12" fmla="*/ 11 w 22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5">
                    <a:moveTo>
                      <a:pt x="11" y="285"/>
                    </a:moveTo>
                    <a:cubicBezTo>
                      <a:pt x="5" y="285"/>
                      <a:pt x="0" y="280"/>
                      <a:pt x="0" y="27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ubicBezTo>
                      <a:pt x="22" y="274"/>
                      <a:pt x="22" y="274"/>
                      <a:pt x="22" y="274"/>
                    </a:cubicBezTo>
                    <a:cubicBezTo>
                      <a:pt x="22" y="280"/>
                      <a:pt x="17" y="285"/>
                      <a:pt x="11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sp>
          <p:nvSpPr>
            <p:cNvPr id="337" name="TextBox 336"/>
            <p:cNvSpPr txBox="1"/>
            <p:nvPr/>
          </p:nvSpPr>
          <p:spPr>
            <a:xfrm>
              <a:off x="1826743" y="2862253"/>
              <a:ext cx="822240" cy="504717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self-optimized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coverage</a:t>
              </a:r>
              <a:b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&amp; capacity</a:t>
              </a:r>
            </a:p>
          </p:txBody>
        </p:sp>
        <p:grpSp>
          <p:nvGrpSpPr>
            <p:cNvPr id="26" name="Group 944"/>
            <p:cNvGrpSpPr/>
            <p:nvPr/>
          </p:nvGrpSpPr>
          <p:grpSpPr>
            <a:xfrm>
              <a:off x="3982578" y="2020697"/>
              <a:ext cx="1965795" cy="447977"/>
              <a:chOff x="3981419" y="1824599"/>
              <a:chExt cx="1965794" cy="447977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5177675" y="1824599"/>
                <a:ext cx="769538" cy="40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166" fontAlgn="base">
                  <a:lnSpc>
                    <a:spcPts val="8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dynamic</a:t>
                </a:r>
                <a:b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</a:b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network optimization</a:t>
                </a:r>
                <a:endParaRPr lang="en-US" sz="800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981419" y="1825004"/>
                <a:ext cx="598241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457166" fontAlgn="base">
                  <a:lnSpc>
                    <a:spcPts val="825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dynamic</a:t>
                </a:r>
                <a:b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</a:b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customer</a:t>
                </a:r>
                <a:b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</a:br>
                <a:r>
                  <a:rPr lang="en-US" sz="800" dirty="0" smtClean="0">
                    <a:solidFill>
                      <a:srgbClr val="124191"/>
                    </a:solidFill>
                    <a:latin typeface="Nokia Pure Headline" pitchFamily="34" charset="0"/>
                  </a:rPr>
                  <a:t>services</a:t>
                </a:r>
                <a:endParaRPr lang="en-US" sz="800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grpSp>
            <p:nvGrpSpPr>
              <p:cNvPr id="27" name="Group 943"/>
              <p:cNvGrpSpPr/>
              <p:nvPr/>
            </p:nvGrpSpPr>
            <p:grpSpPr>
              <a:xfrm>
                <a:off x="4529770" y="1849997"/>
                <a:ext cx="708390" cy="422579"/>
                <a:chOff x="4529770" y="1849997"/>
                <a:chExt cx="708390" cy="422579"/>
              </a:xfrm>
            </p:grpSpPr>
            <p:sp>
              <p:nvSpPr>
                <p:cNvPr id="384" name="Rectangle 383"/>
                <p:cNvSpPr/>
                <p:nvPr/>
              </p:nvSpPr>
              <p:spPr>
                <a:xfrm>
                  <a:off x="4529770" y="2127520"/>
                  <a:ext cx="347472" cy="145056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</p:spPr>
              <p:txBody>
                <a:bodyPr wrap="none" lIns="9144" tIns="9144" rIns="9144" bIns="9144">
                  <a:noAutofit/>
                </a:bodyPr>
                <a:lstStyle/>
                <a:p>
                  <a:pPr algn="ctr"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FFFFFF"/>
                      </a:solidFill>
                      <a:latin typeface="Nokia Pure Headline" pitchFamily="34" charset="0"/>
                    </a:rPr>
                    <a:t>SDN</a:t>
                  </a:r>
                  <a:endParaRPr lang="en-US" sz="800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4890688" y="2127520"/>
                  <a:ext cx="347472" cy="145056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</p:spPr>
              <p:txBody>
                <a:bodyPr wrap="none" lIns="9144" tIns="9144" rIns="9144" bIns="9144">
                  <a:noAutofit/>
                </a:bodyPr>
                <a:lstStyle/>
                <a:p>
                  <a:pPr algn="ctr"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FFFFFF"/>
                      </a:solidFill>
                      <a:latin typeface="Nokia Pure Headline" pitchFamily="34" charset="0"/>
                    </a:rPr>
                    <a:t>NFV</a:t>
                  </a:r>
                  <a:endParaRPr lang="en-US" sz="800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4545562" y="1849997"/>
                  <a:ext cx="678904" cy="22551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none" lIns="9144" tIns="9144" rIns="9144" bIns="9144">
                  <a:spAutoFit/>
                </a:bodyPr>
                <a:lstStyle/>
                <a:p>
                  <a:pPr algn="ctr" defTabSz="457166" fontAlgn="base">
                    <a:lnSpc>
                      <a:spcPts val="825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FFFFFF"/>
                      </a:solidFill>
                      <a:latin typeface="Nokia Pure Headline" pitchFamily="34" charset="0"/>
                    </a:rPr>
                    <a:t>Management &amp;</a:t>
                  </a:r>
                  <a:br>
                    <a:rPr lang="en-US" sz="800" dirty="0" smtClean="0">
                      <a:solidFill>
                        <a:srgbClr val="FFFFFF"/>
                      </a:solidFill>
                      <a:latin typeface="Nokia Pure Headline" pitchFamily="34" charset="0"/>
                    </a:rPr>
                  </a:br>
                  <a:r>
                    <a:rPr lang="en-US" sz="800" dirty="0" smtClean="0">
                      <a:solidFill>
                        <a:srgbClr val="FFFFFF"/>
                      </a:solidFill>
                      <a:latin typeface="Nokia Pure Headline" pitchFamily="34" charset="0"/>
                    </a:rPr>
                    <a:t>Orchestration</a:t>
                  </a:r>
                  <a:endParaRPr lang="en-US" sz="800" dirty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  <p:pic>
          <p:nvPicPr>
            <p:cNvPr id="244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8093" y="1364979"/>
              <a:ext cx="359659" cy="35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" name="Group 235"/>
            <p:cNvGrpSpPr/>
            <p:nvPr/>
          </p:nvGrpSpPr>
          <p:grpSpPr>
            <a:xfrm>
              <a:off x="7142913" y="2444507"/>
              <a:ext cx="327384" cy="239646"/>
              <a:chOff x="6480277" y="1279185"/>
              <a:chExt cx="727075" cy="496887"/>
            </a:xfrm>
            <a:solidFill>
              <a:schemeClr val="tx1"/>
            </a:solidFill>
          </p:grpSpPr>
          <p:sp>
            <p:nvSpPr>
              <p:cNvPr id="259" name="Freeform 22"/>
              <p:cNvSpPr>
                <a:spLocks noEditPoints="1"/>
              </p:cNvSpPr>
              <p:nvPr/>
            </p:nvSpPr>
            <p:spPr bwMode="auto">
              <a:xfrm>
                <a:off x="7124802" y="1509372"/>
                <a:ext cx="36513" cy="36512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12 h 32"/>
                  <a:gd name="T12" fmla="*/ 12 w 32"/>
                  <a:gd name="T13" fmla="*/ 16 h 32"/>
                  <a:gd name="T14" fmla="*/ 16 w 32"/>
                  <a:gd name="T15" fmla="*/ 20 h 32"/>
                  <a:gd name="T16" fmla="*/ 20 w 32"/>
                  <a:gd name="T17" fmla="*/ 16 h 32"/>
                  <a:gd name="T18" fmla="*/ 16 w 32"/>
                  <a:gd name="T1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12"/>
                    </a:moveTo>
                    <a:cubicBezTo>
                      <a:pt x="13" y="12"/>
                      <a:pt x="12" y="14"/>
                      <a:pt x="12" y="16"/>
                    </a:cubicBezTo>
                    <a:cubicBezTo>
                      <a:pt x="12" y="18"/>
                      <a:pt x="13" y="20"/>
                      <a:pt x="16" y="20"/>
                    </a:cubicBezTo>
                    <a:cubicBezTo>
                      <a:pt x="18" y="20"/>
                      <a:pt x="20" y="18"/>
                      <a:pt x="20" y="16"/>
                    </a:cubicBezTo>
                    <a:cubicBezTo>
                      <a:pt x="20" y="14"/>
                      <a:pt x="18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0" name="Freeform 23"/>
              <p:cNvSpPr>
                <a:spLocks noEditPoints="1"/>
              </p:cNvSpPr>
              <p:nvPr/>
            </p:nvSpPr>
            <p:spPr bwMode="auto">
              <a:xfrm>
                <a:off x="6480277" y="1279185"/>
                <a:ext cx="727075" cy="496887"/>
              </a:xfrm>
              <a:custGeom>
                <a:avLst/>
                <a:gdLst>
                  <a:gd name="T0" fmla="*/ 565 w 645"/>
                  <a:gd name="T1" fmla="*/ 440 h 440"/>
                  <a:gd name="T2" fmla="*/ 80 w 645"/>
                  <a:gd name="T3" fmla="*/ 440 h 440"/>
                  <a:gd name="T4" fmla="*/ 0 w 645"/>
                  <a:gd name="T5" fmla="*/ 359 h 440"/>
                  <a:gd name="T6" fmla="*/ 0 w 645"/>
                  <a:gd name="T7" fmla="*/ 80 h 440"/>
                  <a:gd name="T8" fmla="*/ 80 w 645"/>
                  <a:gd name="T9" fmla="*/ 0 h 440"/>
                  <a:gd name="T10" fmla="*/ 565 w 645"/>
                  <a:gd name="T11" fmla="*/ 0 h 440"/>
                  <a:gd name="T12" fmla="*/ 645 w 645"/>
                  <a:gd name="T13" fmla="*/ 80 h 440"/>
                  <a:gd name="T14" fmla="*/ 645 w 645"/>
                  <a:gd name="T15" fmla="*/ 359 h 440"/>
                  <a:gd name="T16" fmla="*/ 565 w 645"/>
                  <a:gd name="T17" fmla="*/ 440 h 440"/>
                  <a:gd name="T18" fmla="*/ 80 w 645"/>
                  <a:gd name="T19" fmla="*/ 24 h 440"/>
                  <a:gd name="T20" fmla="*/ 24 w 645"/>
                  <a:gd name="T21" fmla="*/ 80 h 440"/>
                  <a:gd name="T22" fmla="*/ 24 w 645"/>
                  <a:gd name="T23" fmla="*/ 359 h 440"/>
                  <a:gd name="T24" fmla="*/ 80 w 645"/>
                  <a:gd name="T25" fmla="*/ 416 h 440"/>
                  <a:gd name="T26" fmla="*/ 565 w 645"/>
                  <a:gd name="T27" fmla="*/ 416 h 440"/>
                  <a:gd name="T28" fmla="*/ 621 w 645"/>
                  <a:gd name="T29" fmla="*/ 359 h 440"/>
                  <a:gd name="T30" fmla="*/ 621 w 645"/>
                  <a:gd name="T31" fmla="*/ 80 h 440"/>
                  <a:gd name="T32" fmla="*/ 565 w 645"/>
                  <a:gd name="T33" fmla="*/ 24 h 440"/>
                  <a:gd name="T34" fmla="*/ 80 w 645"/>
                  <a:gd name="T35" fmla="*/ 24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5" h="440">
                    <a:moveTo>
                      <a:pt x="565" y="440"/>
                    </a:moveTo>
                    <a:cubicBezTo>
                      <a:pt x="80" y="440"/>
                      <a:pt x="80" y="440"/>
                      <a:pt x="80" y="440"/>
                    </a:cubicBezTo>
                    <a:cubicBezTo>
                      <a:pt x="36" y="440"/>
                      <a:pt x="0" y="404"/>
                      <a:pt x="0" y="35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565" y="0"/>
                      <a:pt x="565" y="0"/>
                      <a:pt x="565" y="0"/>
                    </a:cubicBezTo>
                    <a:cubicBezTo>
                      <a:pt x="609" y="0"/>
                      <a:pt x="645" y="36"/>
                      <a:pt x="645" y="80"/>
                    </a:cubicBezTo>
                    <a:cubicBezTo>
                      <a:pt x="645" y="359"/>
                      <a:pt x="645" y="359"/>
                      <a:pt x="645" y="359"/>
                    </a:cubicBezTo>
                    <a:cubicBezTo>
                      <a:pt x="645" y="404"/>
                      <a:pt x="609" y="440"/>
                      <a:pt x="565" y="440"/>
                    </a:cubicBezTo>
                    <a:close/>
                    <a:moveTo>
                      <a:pt x="80" y="24"/>
                    </a:moveTo>
                    <a:cubicBezTo>
                      <a:pt x="49" y="24"/>
                      <a:pt x="24" y="49"/>
                      <a:pt x="24" y="80"/>
                    </a:cubicBezTo>
                    <a:cubicBezTo>
                      <a:pt x="24" y="359"/>
                      <a:pt x="24" y="359"/>
                      <a:pt x="24" y="359"/>
                    </a:cubicBezTo>
                    <a:cubicBezTo>
                      <a:pt x="24" y="391"/>
                      <a:pt x="49" y="416"/>
                      <a:pt x="80" y="416"/>
                    </a:cubicBezTo>
                    <a:cubicBezTo>
                      <a:pt x="565" y="416"/>
                      <a:pt x="565" y="416"/>
                      <a:pt x="565" y="416"/>
                    </a:cubicBezTo>
                    <a:cubicBezTo>
                      <a:pt x="596" y="416"/>
                      <a:pt x="621" y="391"/>
                      <a:pt x="621" y="359"/>
                    </a:cubicBezTo>
                    <a:cubicBezTo>
                      <a:pt x="621" y="80"/>
                      <a:pt x="621" y="80"/>
                      <a:pt x="621" y="80"/>
                    </a:cubicBezTo>
                    <a:cubicBezTo>
                      <a:pt x="621" y="49"/>
                      <a:pt x="596" y="24"/>
                      <a:pt x="565" y="24"/>
                    </a:cubicBezTo>
                    <a:lnTo>
                      <a:pt x="8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2" name="Freeform 24"/>
              <p:cNvSpPr>
                <a:spLocks noEditPoints="1"/>
              </p:cNvSpPr>
              <p:nvPr/>
            </p:nvSpPr>
            <p:spPr bwMode="auto">
              <a:xfrm>
                <a:off x="6546952" y="1334747"/>
                <a:ext cx="565150" cy="381000"/>
              </a:xfrm>
              <a:custGeom>
                <a:avLst/>
                <a:gdLst>
                  <a:gd name="T0" fmla="*/ 489 w 501"/>
                  <a:gd name="T1" fmla="*/ 338 h 338"/>
                  <a:gd name="T2" fmla="*/ 12 w 501"/>
                  <a:gd name="T3" fmla="*/ 338 h 338"/>
                  <a:gd name="T4" fmla="*/ 0 w 501"/>
                  <a:gd name="T5" fmla="*/ 326 h 338"/>
                  <a:gd name="T6" fmla="*/ 0 w 501"/>
                  <a:gd name="T7" fmla="*/ 12 h 338"/>
                  <a:gd name="T8" fmla="*/ 12 w 501"/>
                  <a:gd name="T9" fmla="*/ 0 h 338"/>
                  <a:gd name="T10" fmla="*/ 489 w 501"/>
                  <a:gd name="T11" fmla="*/ 0 h 338"/>
                  <a:gd name="T12" fmla="*/ 501 w 501"/>
                  <a:gd name="T13" fmla="*/ 12 h 338"/>
                  <a:gd name="T14" fmla="*/ 501 w 501"/>
                  <a:gd name="T15" fmla="*/ 326 h 338"/>
                  <a:gd name="T16" fmla="*/ 489 w 501"/>
                  <a:gd name="T17" fmla="*/ 338 h 338"/>
                  <a:gd name="T18" fmla="*/ 24 w 501"/>
                  <a:gd name="T19" fmla="*/ 314 h 338"/>
                  <a:gd name="T20" fmla="*/ 477 w 501"/>
                  <a:gd name="T21" fmla="*/ 314 h 338"/>
                  <a:gd name="T22" fmla="*/ 477 w 501"/>
                  <a:gd name="T23" fmla="*/ 24 h 338"/>
                  <a:gd name="T24" fmla="*/ 24 w 501"/>
                  <a:gd name="T25" fmla="*/ 24 h 338"/>
                  <a:gd name="T26" fmla="*/ 24 w 501"/>
                  <a:gd name="T27" fmla="*/ 31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1" h="338">
                    <a:moveTo>
                      <a:pt x="489" y="338"/>
                    </a:moveTo>
                    <a:cubicBezTo>
                      <a:pt x="12" y="338"/>
                      <a:pt x="12" y="338"/>
                      <a:pt x="12" y="338"/>
                    </a:cubicBezTo>
                    <a:cubicBezTo>
                      <a:pt x="5" y="338"/>
                      <a:pt x="0" y="333"/>
                      <a:pt x="0" y="32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489" y="0"/>
                      <a:pt x="489" y="0"/>
                      <a:pt x="489" y="0"/>
                    </a:cubicBezTo>
                    <a:cubicBezTo>
                      <a:pt x="495" y="0"/>
                      <a:pt x="501" y="6"/>
                      <a:pt x="501" y="12"/>
                    </a:cubicBezTo>
                    <a:cubicBezTo>
                      <a:pt x="501" y="326"/>
                      <a:pt x="501" y="326"/>
                      <a:pt x="501" y="326"/>
                    </a:cubicBezTo>
                    <a:cubicBezTo>
                      <a:pt x="501" y="333"/>
                      <a:pt x="495" y="338"/>
                      <a:pt x="489" y="338"/>
                    </a:cubicBezTo>
                    <a:close/>
                    <a:moveTo>
                      <a:pt x="24" y="314"/>
                    </a:move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24"/>
                      <a:pt x="477" y="24"/>
                      <a:pt x="477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3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3" name="Freeform 5"/>
              <p:cNvSpPr>
                <a:spLocks/>
              </p:cNvSpPr>
              <p:nvPr/>
            </p:nvSpPr>
            <p:spPr bwMode="auto">
              <a:xfrm>
                <a:off x="6610591" y="1419570"/>
                <a:ext cx="428625" cy="215900"/>
              </a:xfrm>
              <a:custGeom>
                <a:avLst/>
                <a:gdLst/>
                <a:ahLst/>
                <a:cxnLst>
                  <a:cxn ang="0">
                    <a:pos x="0" y="462"/>
                  </a:cxn>
                  <a:cxn ang="0">
                    <a:pos x="345" y="462"/>
                  </a:cxn>
                  <a:cxn ang="0">
                    <a:pos x="359" y="466"/>
                  </a:cxn>
                  <a:cxn ang="0">
                    <a:pos x="420" y="519"/>
                  </a:cxn>
                  <a:cxn ang="0">
                    <a:pos x="429" y="516"/>
                  </a:cxn>
                  <a:cxn ang="0">
                    <a:pos x="501" y="4"/>
                  </a:cxn>
                  <a:cxn ang="0">
                    <a:pos x="507" y="4"/>
                  </a:cxn>
                  <a:cxn ang="0">
                    <a:pos x="555" y="595"/>
                  </a:cxn>
                  <a:cxn ang="0">
                    <a:pos x="565" y="597"/>
                  </a:cxn>
                  <a:cxn ang="0">
                    <a:pos x="637" y="476"/>
                  </a:cxn>
                  <a:cxn ang="0">
                    <a:pos x="644" y="473"/>
                  </a:cxn>
                  <a:cxn ang="0">
                    <a:pos x="724" y="511"/>
                  </a:cxn>
                  <a:cxn ang="0">
                    <a:pos x="739" y="508"/>
                  </a:cxn>
                  <a:cxn ang="0">
                    <a:pos x="845" y="347"/>
                  </a:cxn>
                  <a:cxn ang="0">
                    <a:pos x="855" y="349"/>
                  </a:cxn>
                  <a:cxn ang="0">
                    <a:pos x="885" y="446"/>
                  </a:cxn>
                  <a:cxn ang="0">
                    <a:pos x="910" y="462"/>
                  </a:cxn>
                  <a:cxn ang="0">
                    <a:pos x="1205" y="462"/>
                  </a:cxn>
                </a:cxnLst>
                <a:rect l="0" t="0" r="r" b="b"/>
                <a:pathLst>
                  <a:path w="1205" h="601">
                    <a:moveTo>
                      <a:pt x="0" y="462"/>
                    </a:moveTo>
                    <a:cubicBezTo>
                      <a:pt x="115" y="462"/>
                      <a:pt x="230" y="462"/>
                      <a:pt x="345" y="462"/>
                    </a:cubicBezTo>
                    <a:cubicBezTo>
                      <a:pt x="350" y="462"/>
                      <a:pt x="354" y="464"/>
                      <a:pt x="359" y="466"/>
                    </a:cubicBezTo>
                    <a:cubicBezTo>
                      <a:pt x="383" y="480"/>
                      <a:pt x="402" y="497"/>
                      <a:pt x="420" y="519"/>
                    </a:cubicBezTo>
                    <a:cubicBezTo>
                      <a:pt x="422" y="522"/>
                      <a:pt x="428" y="521"/>
                      <a:pt x="429" y="516"/>
                    </a:cubicBezTo>
                    <a:cubicBezTo>
                      <a:pt x="462" y="346"/>
                      <a:pt x="486" y="176"/>
                      <a:pt x="501" y="4"/>
                    </a:cubicBezTo>
                    <a:cubicBezTo>
                      <a:pt x="502" y="0"/>
                      <a:pt x="506" y="0"/>
                      <a:pt x="507" y="4"/>
                    </a:cubicBezTo>
                    <a:cubicBezTo>
                      <a:pt x="514" y="202"/>
                      <a:pt x="531" y="398"/>
                      <a:pt x="555" y="595"/>
                    </a:cubicBezTo>
                    <a:cubicBezTo>
                      <a:pt x="556" y="600"/>
                      <a:pt x="562" y="601"/>
                      <a:pt x="565" y="597"/>
                    </a:cubicBezTo>
                    <a:cubicBezTo>
                      <a:pt x="593" y="559"/>
                      <a:pt x="617" y="519"/>
                      <a:pt x="637" y="476"/>
                    </a:cubicBezTo>
                    <a:cubicBezTo>
                      <a:pt x="639" y="473"/>
                      <a:pt x="641" y="472"/>
                      <a:pt x="644" y="473"/>
                    </a:cubicBezTo>
                    <a:cubicBezTo>
                      <a:pt x="673" y="481"/>
                      <a:pt x="699" y="493"/>
                      <a:pt x="724" y="511"/>
                    </a:cubicBezTo>
                    <a:cubicBezTo>
                      <a:pt x="729" y="514"/>
                      <a:pt x="735" y="513"/>
                      <a:pt x="739" y="508"/>
                    </a:cubicBezTo>
                    <a:cubicBezTo>
                      <a:pt x="778" y="457"/>
                      <a:pt x="813" y="404"/>
                      <a:pt x="845" y="347"/>
                    </a:cubicBezTo>
                    <a:cubicBezTo>
                      <a:pt x="848" y="343"/>
                      <a:pt x="854" y="344"/>
                      <a:pt x="855" y="349"/>
                    </a:cubicBezTo>
                    <a:cubicBezTo>
                      <a:pt x="861" y="383"/>
                      <a:pt x="871" y="415"/>
                      <a:pt x="885" y="446"/>
                    </a:cubicBezTo>
                    <a:cubicBezTo>
                      <a:pt x="889" y="456"/>
                      <a:pt x="899" y="462"/>
                      <a:pt x="910" y="462"/>
                    </a:cubicBezTo>
                    <a:cubicBezTo>
                      <a:pt x="1008" y="462"/>
                      <a:pt x="1107" y="462"/>
                      <a:pt x="1205" y="462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9" name="Group 947"/>
            <p:cNvGrpSpPr/>
            <p:nvPr/>
          </p:nvGrpSpPr>
          <p:grpSpPr>
            <a:xfrm>
              <a:off x="7171906" y="1270183"/>
              <a:ext cx="312080" cy="266372"/>
              <a:chOff x="6089041" y="721264"/>
              <a:chExt cx="396000" cy="338001"/>
            </a:xfrm>
          </p:grpSpPr>
          <p:sp>
            <p:nvSpPr>
              <p:cNvPr id="345" name="Oval 344"/>
              <p:cNvSpPr/>
              <p:nvPr/>
            </p:nvSpPr>
            <p:spPr>
              <a:xfrm>
                <a:off x="6131558" y="721264"/>
                <a:ext cx="313274" cy="30990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" name="Group 345"/>
              <p:cNvGrpSpPr/>
              <p:nvPr/>
            </p:nvGrpSpPr>
            <p:grpSpPr>
              <a:xfrm>
                <a:off x="6089041" y="722267"/>
                <a:ext cx="111003" cy="142397"/>
                <a:chOff x="3118476" y="1308347"/>
                <a:chExt cx="140315" cy="180000"/>
              </a:xfrm>
            </p:grpSpPr>
            <p:sp>
              <p:nvSpPr>
                <p:cNvPr id="417" name="Rectangle 416"/>
                <p:cNvSpPr/>
                <p:nvPr/>
              </p:nvSpPr>
              <p:spPr>
                <a:xfrm>
                  <a:off x="3118476" y="1308347"/>
                  <a:ext cx="140315" cy="180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1" name="Group 52"/>
                <p:cNvGrpSpPr>
                  <a:grpSpLocks noChangeAspect="1"/>
                </p:cNvGrpSpPr>
                <p:nvPr/>
              </p:nvGrpSpPr>
              <p:grpSpPr>
                <a:xfrm>
                  <a:off x="3124990" y="1308348"/>
                  <a:ext cx="127287" cy="161938"/>
                  <a:chOff x="6310801" y="2947997"/>
                  <a:chExt cx="314320" cy="398469"/>
                </a:xfrm>
                <a:solidFill>
                  <a:schemeClr val="tx1"/>
                </a:solidFill>
              </p:grpSpPr>
              <p:sp>
                <p:nvSpPr>
                  <p:cNvPr id="419" name="Freeform 418"/>
                  <p:cNvSpPr>
                    <a:spLocks noEditPoints="1"/>
                  </p:cNvSpPr>
                  <p:nvPr/>
                </p:nvSpPr>
                <p:spPr bwMode="auto">
                  <a:xfrm>
                    <a:off x="6393341" y="2947997"/>
                    <a:ext cx="152398" cy="152400"/>
                  </a:xfrm>
                  <a:custGeom>
                    <a:avLst/>
                    <a:gdLst>
                      <a:gd name="T0" fmla="*/ 68 w 135"/>
                      <a:gd name="T1" fmla="*/ 135 h 135"/>
                      <a:gd name="T2" fmla="*/ 0 w 135"/>
                      <a:gd name="T3" fmla="*/ 67 h 135"/>
                      <a:gd name="T4" fmla="*/ 68 w 135"/>
                      <a:gd name="T5" fmla="*/ 0 h 135"/>
                      <a:gd name="T6" fmla="*/ 135 w 135"/>
                      <a:gd name="T7" fmla="*/ 67 h 135"/>
                      <a:gd name="T8" fmla="*/ 68 w 135"/>
                      <a:gd name="T9" fmla="*/ 135 h 135"/>
                      <a:gd name="T10" fmla="*/ 68 w 135"/>
                      <a:gd name="T11" fmla="*/ 21 h 135"/>
                      <a:gd name="T12" fmla="*/ 22 w 135"/>
                      <a:gd name="T13" fmla="*/ 67 h 135"/>
                      <a:gd name="T14" fmla="*/ 68 w 135"/>
                      <a:gd name="T15" fmla="*/ 114 h 135"/>
                      <a:gd name="T16" fmla="*/ 114 w 135"/>
                      <a:gd name="T17" fmla="*/ 67 h 135"/>
                      <a:gd name="T18" fmla="*/ 68 w 135"/>
                      <a:gd name="T19" fmla="*/ 21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5" h="135">
                        <a:moveTo>
                          <a:pt x="68" y="135"/>
                        </a:moveTo>
                        <a:cubicBezTo>
                          <a:pt x="31" y="135"/>
                          <a:pt x="0" y="105"/>
                          <a:pt x="0" y="67"/>
                        </a:cubicBezTo>
                        <a:cubicBezTo>
                          <a:pt x="0" y="30"/>
                          <a:pt x="31" y="0"/>
                          <a:pt x="68" y="0"/>
                        </a:cubicBezTo>
                        <a:cubicBezTo>
                          <a:pt x="105" y="0"/>
                          <a:pt x="135" y="30"/>
                          <a:pt x="135" y="67"/>
                        </a:cubicBezTo>
                        <a:cubicBezTo>
                          <a:pt x="135" y="105"/>
                          <a:pt x="105" y="135"/>
                          <a:pt x="68" y="135"/>
                        </a:cubicBezTo>
                        <a:close/>
                        <a:moveTo>
                          <a:pt x="68" y="21"/>
                        </a:moveTo>
                        <a:cubicBezTo>
                          <a:pt x="42" y="21"/>
                          <a:pt x="22" y="42"/>
                          <a:pt x="22" y="67"/>
                        </a:cubicBezTo>
                        <a:cubicBezTo>
                          <a:pt x="22" y="93"/>
                          <a:pt x="42" y="114"/>
                          <a:pt x="68" y="114"/>
                        </a:cubicBezTo>
                        <a:cubicBezTo>
                          <a:pt x="93" y="114"/>
                          <a:pt x="114" y="93"/>
                          <a:pt x="114" y="67"/>
                        </a:cubicBezTo>
                        <a:cubicBezTo>
                          <a:pt x="114" y="42"/>
                          <a:pt x="93" y="21"/>
                          <a:pt x="68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" name="Freeform 419"/>
                  <p:cNvSpPr>
                    <a:spLocks noEditPoints="1"/>
                  </p:cNvSpPr>
                  <p:nvPr/>
                </p:nvSpPr>
                <p:spPr bwMode="auto">
                  <a:xfrm>
                    <a:off x="6310801" y="3106753"/>
                    <a:ext cx="314320" cy="239713"/>
                  </a:xfrm>
                  <a:custGeom>
                    <a:avLst/>
                    <a:gdLst>
                      <a:gd name="T0" fmla="*/ 219 w 279"/>
                      <a:gd name="T1" fmla="*/ 213 h 213"/>
                      <a:gd name="T2" fmla="*/ 60 w 279"/>
                      <a:gd name="T3" fmla="*/ 213 h 213"/>
                      <a:gd name="T4" fmla="*/ 50 w 279"/>
                      <a:gd name="T5" fmla="*/ 202 h 213"/>
                      <a:gd name="T6" fmla="*/ 50 w 279"/>
                      <a:gd name="T7" fmla="*/ 140 h 213"/>
                      <a:gd name="T8" fmla="*/ 11 w 279"/>
                      <a:gd name="T9" fmla="*/ 140 h 213"/>
                      <a:gd name="T10" fmla="*/ 0 w 279"/>
                      <a:gd name="T11" fmla="*/ 129 h 213"/>
                      <a:gd name="T12" fmla="*/ 0 w 279"/>
                      <a:gd name="T13" fmla="*/ 44 h 213"/>
                      <a:gd name="T14" fmla="*/ 35 w 279"/>
                      <a:gd name="T15" fmla="*/ 8 h 213"/>
                      <a:gd name="T16" fmla="*/ 38 w 279"/>
                      <a:gd name="T17" fmla="*/ 8 h 213"/>
                      <a:gd name="T18" fmla="*/ 101 w 279"/>
                      <a:gd name="T19" fmla="*/ 1 h 213"/>
                      <a:gd name="T20" fmla="*/ 109 w 279"/>
                      <a:gd name="T21" fmla="*/ 3 h 213"/>
                      <a:gd name="T22" fmla="*/ 113 w 279"/>
                      <a:gd name="T23" fmla="*/ 11 h 213"/>
                      <a:gd name="T24" fmla="*/ 139 w 279"/>
                      <a:gd name="T25" fmla="*/ 37 h 213"/>
                      <a:gd name="T26" fmla="*/ 165 w 279"/>
                      <a:gd name="T27" fmla="*/ 11 h 213"/>
                      <a:gd name="T28" fmla="*/ 168 w 279"/>
                      <a:gd name="T29" fmla="*/ 3 h 213"/>
                      <a:gd name="T30" fmla="*/ 176 w 279"/>
                      <a:gd name="T31" fmla="*/ 1 h 213"/>
                      <a:gd name="T32" fmla="*/ 244 w 279"/>
                      <a:gd name="T33" fmla="*/ 8 h 213"/>
                      <a:gd name="T34" fmla="*/ 279 w 279"/>
                      <a:gd name="T35" fmla="*/ 44 h 213"/>
                      <a:gd name="T36" fmla="*/ 279 w 279"/>
                      <a:gd name="T37" fmla="*/ 129 h 213"/>
                      <a:gd name="T38" fmla="*/ 269 w 279"/>
                      <a:gd name="T39" fmla="*/ 140 h 213"/>
                      <a:gd name="T40" fmla="*/ 230 w 279"/>
                      <a:gd name="T41" fmla="*/ 140 h 213"/>
                      <a:gd name="T42" fmla="*/ 230 w 279"/>
                      <a:gd name="T43" fmla="*/ 202 h 213"/>
                      <a:gd name="T44" fmla="*/ 219 w 279"/>
                      <a:gd name="T45" fmla="*/ 213 h 213"/>
                      <a:gd name="T46" fmla="*/ 71 w 279"/>
                      <a:gd name="T47" fmla="*/ 192 h 213"/>
                      <a:gd name="T48" fmla="*/ 208 w 279"/>
                      <a:gd name="T49" fmla="*/ 192 h 213"/>
                      <a:gd name="T50" fmla="*/ 208 w 279"/>
                      <a:gd name="T51" fmla="*/ 91 h 213"/>
                      <a:gd name="T52" fmla="*/ 219 w 279"/>
                      <a:gd name="T53" fmla="*/ 80 h 213"/>
                      <a:gd name="T54" fmla="*/ 230 w 279"/>
                      <a:gd name="T55" fmla="*/ 91 h 213"/>
                      <a:gd name="T56" fmla="*/ 230 w 279"/>
                      <a:gd name="T57" fmla="*/ 118 h 213"/>
                      <a:gd name="T58" fmla="*/ 258 w 279"/>
                      <a:gd name="T59" fmla="*/ 118 h 213"/>
                      <a:gd name="T60" fmla="*/ 258 w 279"/>
                      <a:gd name="T61" fmla="*/ 44 h 213"/>
                      <a:gd name="T62" fmla="*/ 244 w 279"/>
                      <a:gd name="T63" fmla="*/ 30 h 213"/>
                      <a:gd name="T64" fmla="*/ 240 w 279"/>
                      <a:gd name="T65" fmla="*/ 30 h 213"/>
                      <a:gd name="T66" fmla="*/ 239 w 279"/>
                      <a:gd name="T67" fmla="*/ 29 h 213"/>
                      <a:gd name="T68" fmla="*/ 184 w 279"/>
                      <a:gd name="T69" fmla="*/ 23 h 213"/>
                      <a:gd name="T70" fmla="*/ 139 w 279"/>
                      <a:gd name="T71" fmla="*/ 58 h 213"/>
                      <a:gd name="T72" fmla="*/ 93 w 279"/>
                      <a:gd name="T73" fmla="*/ 23 h 213"/>
                      <a:gd name="T74" fmla="*/ 40 w 279"/>
                      <a:gd name="T75" fmla="*/ 29 h 213"/>
                      <a:gd name="T76" fmla="*/ 39 w 279"/>
                      <a:gd name="T77" fmla="*/ 30 h 213"/>
                      <a:gd name="T78" fmla="*/ 35 w 279"/>
                      <a:gd name="T79" fmla="*/ 30 h 213"/>
                      <a:gd name="T80" fmla="*/ 21 w 279"/>
                      <a:gd name="T81" fmla="*/ 44 h 213"/>
                      <a:gd name="T82" fmla="*/ 21 w 279"/>
                      <a:gd name="T83" fmla="*/ 118 h 213"/>
                      <a:gd name="T84" fmla="*/ 60 w 279"/>
                      <a:gd name="T85" fmla="*/ 118 h 213"/>
                      <a:gd name="T86" fmla="*/ 71 w 279"/>
                      <a:gd name="T87" fmla="*/ 129 h 213"/>
                      <a:gd name="T88" fmla="*/ 71 w 279"/>
                      <a:gd name="T89" fmla="*/ 192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9" h="213">
                        <a:moveTo>
                          <a:pt x="219" y="213"/>
                        </a:moveTo>
                        <a:cubicBezTo>
                          <a:pt x="60" y="213"/>
                          <a:pt x="60" y="213"/>
                          <a:pt x="60" y="213"/>
                        </a:cubicBezTo>
                        <a:cubicBezTo>
                          <a:pt x="54" y="213"/>
                          <a:pt x="50" y="208"/>
                          <a:pt x="50" y="202"/>
                        </a:cubicBezTo>
                        <a:cubicBezTo>
                          <a:pt x="50" y="140"/>
                          <a:pt x="50" y="140"/>
                          <a:pt x="50" y="140"/>
                        </a:cubicBezTo>
                        <a:cubicBezTo>
                          <a:pt x="11" y="140"/>
                          <a:pt x="11" y="140"/>
                          <a:pt x="11" y="140"/>
                        </a:cubicBezTo>
                        <a:cubicBezTo>
                          <a:pt x="5" y="140"/>
                          <a:pt x="0" y="135"/>
                          <a:pt x="0" y="129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24"/>
                          <a:pt x="16" y="8"/>
                          <a:pt x="35" y="8"/>
                        </a:cubicBezTo>
                        <a:cubicBezTo>
                          <a:pt x="38" y="8"/>
                          <a:pt x="38" y="8"/>
                          <a:pt x="38" y="8"/>
                        </a:cubicBezTo>
                        <a:cubicBezTo>
                          <a:pt x="101" y="1"/>
                          <a:pt x="101" y="1"/>
                          <a:pt x="101" y="1"/>
                        </a:cubicBezTo>
                        <a:cubicBezTo>
                          <a:pt x="104" y="0"/>
                          <a:pt x="107" y="1"/>
                          <a:pt x="109" y="3"/>
                        </a:cubicBezTo>
                        <a:cubicBezTo>
                          <a:pt x="112" y="5"/>
                          <a:pt x="113" y="8"/>
                          <a:pt x="113" y="11"/>
                        </a:cubicBezTo>
                        <a:cubicBezTo>
                          <a:pt x="113" y="25"/>
                          <a:pt x="124" y="37"/>
                          <a:pt x="139" y="37"/>
                        </a:cubicBezTo>
                        <a:cubicBezTo>
                          <a:pt x="153" y="37"/>
                          <a:pt x="165" y="25"/>
                          <a:pt x="165" y="11"/>
                        </a:cubicBezTo>
                        <a:cubicBezTo>
                          <a:pt x="165" y="8"/>
                          <a:pt x="166" y="5"/>
                          <a:pt x="168" y="3"/>
                        </a:cubicBezTo>
                        <a:cubicBezTo>
                          <a:pt x="170" y="1"/>
                          <a:pt x="173" y="0"/>
                          <a:pt x="176" y="1"/>
                        </a:cubicBezTo>
                        <a:cubicBezTo>
                          <a:pt x="244" y="8"/>
                          <a:pt x="244" y="8"/>
                          <a:pt x="244" y="8"/>
                        </a:cubicBezTo>
                        <a:cubicBezTo>
                          <a:pt x="263" y="8"/>
                          <a:pt x="279" y="24"/>
                          <a:pt x="279" y="44"/>
                        </a:cubicBezTo>
                        <a:cubicBezTo>
                          <a:pt x="279" y="129"/>
                          <a:pt x="279" y="129"/>
                          <a:pt x="279" y="129"/>
                        </a:cubicBezTo>
                        <a:cubicBezTo>
                          <a:pt x="279" y="135"/>
                          <a:pt x="274" y="140"/>
                          <a:pt x="269" y="140"/>
                        </a:cubicBezTo>
                        <a:cubicBezTo>
                          <a:pt x="230" y="140"/>
                          <a:pt x="230" y="140"/>
                          <a:pt x="230" y="140"/>
                        </a:cubicBezTo>
                        <a:cubicBezTo>
                          <a:pt x="230" y="202"/>
                          <a:pt x="230" y="202"/>
                          <a:pt x="230" y="202"/>
                        </a:cubicBezTo>
                        <a:cubicBezTo>
                          <a:pt x="230" y="208"/>
                          <a:pt x="225" y="213"/>
                          <a:pt x="219" y="213"/>
                        </a:cubicBezTo>
                        <a:close/>
                        <a:moveTo>
                          <a:pt x="71" y="192"/>
                        </a:moveTo>
                        <a:cubicBezTo>
                          <a:pt x="208" y="192"/>
                          <a:pt x="208" y="192"/>
                          <a:pt x="208" y="192"/>
                        </a:cubicBezTo>
                        <a:cubicBezTo>
                          <a:pt x="208" y="91"/>
                          <a:pt x="208" y="91"/>
                          <a:pt x="208" y="91"/>
                        </a:cubicBezTo>
                        <a:cubicBezTo>
                          <a:pt x="208" y="85"/>
                          <a:pt x="213" y="80"/>
                          <a:pt x="219" y="80"/>
                        </a:cubicBezTo>
                        <a:cubicBezTo>
                          <a:pt x="225" y="80"/>
                          <a:pt x="230" y="85"/>
                          <a:pt x="230" y="91"/>
                        </a:cubicBezTo>
                        <a:cubicBezTo>
                          <a:pt x="230" y="118"/>
                          <a:pt x="230" y="118"/>
                          <a:pt x="230" y="118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44"/>
                          <a:pt x="258" y="44"/>
                          <a:pt x="258" y="44"/>
                        </a:cubicBezTo>
                        <a:cubicBezTo>
                          <a:pt x="258" y="36"/>
                          <a:pt x="252" y="30"/>
                          <a:pt x="244" y="30"/>
                        </a:cubicBezTo>
                        <a:cubicBezTo>
                          <a:pt x="240" y="30"/>
                          <a:pt x="240" y="30"/>
                          <a:pt x="240" y="30"/>
                        </a:cubicBezTo>
                        <a:cubicBezTo>
                          <a:pt x="240" y="30"/>
                          <a:pt x="239" y="29"/>
                          <a:pt x="239" y="29"/>
                        </a:cubicBezTo>
                        <a:cubicBezTo>
                          <a:pt x="184" y="23"/>
                          <a:pt x="184" y="23"/>
                          <a:pt x="184" y="23"/>
                        </a:cubicBezTo>
                        <a:cubicBezTo>
                          <a:pt x="179" y="43"/>
                          <a:pt x="161" y="58"/>
                          <a:pt x="139" y="58"/>
                        </a:cubicBezTo>
                        <a:cubicBezTo>
                          <a:pt x="117" y="58"/>
                          <a:pt x="99" y="43"/>
                          <a:pt x="93" y="23"/>
                        </a:cubicBezTo>
                        <a:cubicBezTo>
                          <a:pt x="40" y="29"/>
                          <a:pt x="40" y="29"/>
                          <a:pt x="40" y="29"/>
                        </a:cubicBezTo>
                        <a:cubicBezTo>
                          <a:pt x="40" y="29"/>
                          <a:pt x="40" y="30"/>
                          <a:pt x="39" y="30"/>
                        </a:cubicBezTo>
                        <a:cubicBezTo>
                          <a:pt x="35" y="30"/>
                          <a:pt x="35" y="30"/>
                          <a:pt x="35" y="30"/>
                        </a:cubicBezTo>
                        <a:cubicBezTo>
                          <a:pt x="28" y="30"/>
                          <a:pt x="21" y="36"/>
                          <a:pt x="21" y="44"/>
                        </a:cubicBezTo>
                        <a:cubicBezTo>
                          <a:pt x="21" y="118"/>
                          <a:pt x="21" y="118"/>
                          <a:pt x="21" y="118"/>
                        </a:cubicBezTo>
                        <a:cubicBezTo>
                          <a:pt x="60" y="118"/>
                          <a:pt x="60" y="118"/>
                          <a:pt x="60" y="118"/>
                        </a:cubicBezTo>
                        <a:cubicBezTo>
                          <a:pt x="66" y="118"/>
                          <a:pt x="71" y="123"/>
                          <a:pt x="71" y="129"/>
                        </a:cubicBezTo>
                        <a:lnTo>
                          <a:pt x="71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1" name="Freeform 420"/>
                  <p:cNvSpPr>
                    <a:spLocks/>
                  </p:cNvSpPr>
                  <p:nvPr/>
                </p:nvSpPr>
                <p:spPr bwMode="auto">
                  <a:xfrm>
                    <a:off x="6361113" y="3195638"/>
                    <a:ext cx="23813" cy="68262"/>
                  </a:xfrm>
                  <a:custGeom>
                    <a:avLst/>
                    <a:gdLst>
                      <a:gd name="T0" fmla="*/ 10 w 21"/>
                      <a:gd name="T1" fmla="*/ 60 h 60"/>
                      <a:gd name="T2" fmla="*/ 0 w 21"/>
                      <a:gd name="T3" fmla="*/ 49 h 60"/>
                      <a:gd name="T4" fmla="*/ 0 w 21"/>
                      <a:gd name="T5" fmla="*/ 11 h 60"/>
                      <a:gd name="T6" fmla="*/ 10 w 21"/>
                      <a:gd name="T7" fmla="*/ 0 h 60"/>
                      <a:gd name="T8" fmla="*/ 21 w 21"/>
                      <a:gd name="T9" fmla="*/ 11 h 60"/>
                      <a:gd name="T10" fmla="*/ 21 w 21"/>
                      <a:gd name="T11" fmla="*/ 49 h 60"/>
                      <a:gd name="T12" fmla="*/ 10 w 21"/>
                      <a:gd name="T1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60">
                        <a:moveTo>
                          <a:pt x="10" y="60"/>
                        </a:moveTo>
                        <a:cubicBezTo>
                          <a:pt x="4" y="60"/>
                          <a:pt x="0" y="55"/>
                          <a:pt x="0" y="49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5"/>
                          <a:pt x="4" y="0"/>
                          <a:pt x="10" y="0"/>
                        </a:cubicBezTo>
                        <a:cubicBezTo>
                          <a:pt x="16" y="0"/>
                          <a:pt x="21" y="5"/>
                          <a:pt x="21" y="11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5"/>
                          <a:pt x="16" y="60"/>
                          <a:pt x="10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800" name="Group 346"/>
              <p:cNvGrpSpPr/>
              <p:nvPr/>
            </p:nvGrpSpPr>
            <p:grpSpPr>
              <a:xfrm>
                <a:off x="6374038" y="916868"/>
                <a:ext cx="111003" cy="142397"/>
                <a:chOff x="3118476" y="1308347"/>
                <a:chExt cx="140315" cy="180000"/>
              </a:xfrm>
            </p:grpSpPr>
            <p:sp>
              <p:nvSpPr>
                <p:cNvPr id="412" name="Rectangle 411"/>
                <p:cNvSpPr/>
                <p:nvPr/>
              </p:nvSpPr>
              <p:spPr>
                <a:xfrm>
                  <a:off x="3118476" y="1308347"/>
                  <a:ext cx="140315" cy="18000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01" name="Group 52"/>
                <p:cNvGrpSpPr>
                  <a:grpSpLocks noChangeAspect="1"/>
                </p:cNvGrpSpPr>
                <p:nvPr/>
              </p:nvGrpSpPr>
              <p:grpSpPr>
                <a:xfrm>
                  <a:off x="3124990" y="1308348"/>
                  <a:ext cx="127287" cy="161938"/>
                  <a:chOff x="6310801" y="2947997"/>
                  <a:chExt cx="314320" cy="398469"/>
                </a:xfrm>
                <a:solidFill>
                  <a:schemeClr val="tx1"/>
                </a:solidFill>
              </p:grpSpPr>
              <p:sp>
                <p:nvSpPr>
                  <p:cNvPr id="414" name="Freeform 413"/>
                  <p:cNvSpPr>
                    <a:spLocks noEditPoints="1"/>
                  </p:cNvSpPr>
                  <p:nvPr/>
                </p:nvSpPr>
                <p:spPr bwMode="auto">
                  <a:xfrm>
                    <a:off x="6393341" y="2947997"/>
                    <a:ext cx="152398" cy="152400"/>
                  </a:xfrm>
                  <a:custGeom>
                    <a:avLst/>
                    <a:gdLst>
                      <a:gd name="T0" fmla="*/ 68 w 135"/>
                      <a:gd name="T1" fmla="*/ 135 h 135"/>
                      <a:gd name="T2" fmla="*/ 0 w 135"/>
                      <a:gd name="T3" fmla="*/ 67 h 135"/>
                      <a:gd name="T4" fmla="*/ 68 w 135"/>
                      <a:gd name="T5" fmla="*/ 0 h 135"/>
                      <a:gd name="T6" fmla="*/ 135 w 135"/>
                      <a:gd name="T7" fmla="*/ 67 h 135"/>
                      <a:gd name="T8" fmla="*/ 68 w 135"/>
                      <a:gd name="T9" fmla="*/ 135 h 135"/>
                      <a:gd name="T10" fmla="*/ 68 w 135"/>
                      <a:gd name="T11" fmla="*/ 21 h 135"/>
                      <a:gd name="T12" fmla="*/ 22 w 135"/>
                      <a:gd name="T13" fmla="*/ 67 h 135"/>
                      <a:gd name="T14" fmla="*/ 68 w 135"/>
                      <a:gd name="T15" fmla="*/ 114 h 135"/>
                      <a:gd name="T16" fmla="*/ 114 w 135"/>
                      <a:gd name="T17" fmla="*/ 67 h 135"/>
                      <a:gd name="T18" fmla="*/ 68 w 135"/>
                      <a:gd name="T19" fmla="*/ 21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5" h="135">
                        <a:moveTo>
                          <a:pt x="68" y="135"/>
                        </a:moveTo>
                        <a:cubicBezTo>
                          <a:pt x="31" y="135"/>
                          <a:pt x="0" y="105"/>
                          <a:pt x="0" y="67"/>
                        </a:cubicBezTo>
                        <a:cubicBezTo>
                          <a:pt x="0" y="30"/>
                          <a:pt x="31" y="0"/>
                          <a:pt x="68" y="0"/>
                        </a:cubicBezTo>
                        <a:cubicBezTo>
                          <a:pt x="105" y="0"/>
                          <a:pt x="135" y="30"/>
                          <a:pt x="135" y="67"/>
                        </a:cubicBezTo>
                        <a:cubicBezTo>
                          <a:pt x="135" y="105"/>
                          <a:pt x="105" y="135"/>
                          <a:pt x="68" y="135"/>
                        </a:cubicBezTo>
                        <a:close/>
                        <a:moveTo>
                          <a:pt x="68" y="21"/>
                        </a:moveTo>
                        <a:cubicBezTo>
                          <a:pt x="42" y="21"/>
                          <a:pt x="22" y="42"/>
                          <a:pt x="22" y="67"/>
                        </a:cubicBezTo>
                        <a:cubicBezTo>
                          <a:pt x="22" y="93"/>
                          <a:pt x="42" y="114"/>
                          <a:pt x="68" y="114"/>
                        </a:cubicBezTo>
                        <a:cubicBezTo>
                          <a:pt x="93" y="114"/>
                          <a:pt x="114" y="93"/>
                          <a:pt x="114" y="67"/>
                        </a:cubicBezTo>
                        <a:cubicBezTo>
                          <a:pt x="114" y="42"/>
                          <a:pt x="93" y="21"/>
                          <a:pt x="68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5" name="Freeform 414"/>
                  <p:cNvSpPr>
                    <a:spLocks noEditPoints="1"/>
                  </p:cNvSpPr>
                  <p:nvPr/>
                </p:nvSpPr>
                <p:spPr bwMode="auto">
                  <a:xfrm>
                    <a:off x="6310801" y="3106753"/>
                    <a:ext cx="314320" cy="239713"/>
                  </a:xfrm>
                  <a:custGeom>
                    <a:avLst/>
                    <a:gdLst>
                      <a:gd name="T0" fmla="*/ 219 w 279"/>
                      <a:gd name="T1" fmla="*/ 213 h 213"/>
                      <a:gd name="T2" fmla="*/ 60 w 279"/>
                      <a:gd name="T3" fmla="*/ 213 h 213"/>
                      <a:gd name="T4" fmla="*/ 50 w 279"/>
                      <a:gd name="T5" fmla="*/ 202 h 213"/>
                      <a:gd name="T6" fmla="*/ 50 w 279"/>
                      <a:gd name="T7" fmla="*/ 140 h 213"/>
                      <a:gd name="T8" fmla="*/ 11 w 279"/>
                      <a:gd name="T9" fmla="*/ 140 h 213"/>
                      <a:gd name="T10" fmla="*/ 0 w 279"/>
                      <a:gd name="T11" fmla="*/ 129 h 213"/>
                      <a:gd name="T12" fmla="*/ 0 w 279"/>
                      <a:gd name="T13" fmla="*/ 44 h 213"/>
                      <a:gd name="T14" fmla="*/ 35 w 279"/>
                      <a:gd name="T15" fmla="*/ 8 h 213"/>
                      <a:gd name="T16" fmla="*/ 38 w 279"/>
                      <a:gd name="T17" fmla="*/ 8 h 213"/>
                      <a:gd name="T18" fmla="*/ 101 w 279"/>
                      <a:gd name="T19" fmla="*/ 1 h 213"/>
                      <a:gd name="T20" fmla="*/ 109 w 279"/>
                      <a:gd name="T21" fmla="*/ 3 h 213"/>
                      <a:gd name="T22" fmla="*/ 113 w 279"/>
                      <a:gd name="T23" fmla="*/ 11 h 213"/>
                      <a:gd name="T24" fmla="*/ 139 w 279"/>
                      <a:gd name="T25" fmla="*/ 37 h 213"/>
                      <a:gd name="T26" fmla="*/ 165 w 279"/>
                      <a:gd name="T27" fmla="*/ 11 h 213"/>
                      <a:gd name="T28" fmla="*/ 168 w 279"/>
                      <a:gd name="T29" fmla="*/ 3 h 213"/>
                      <a:gd name="T30" fmla="*/ 176 w 279"/>
                      <a:gd name="T31" fmla="*/ 1 h 213"/>
                      <a:gd name="T32" fmla="*/ 244 w 279"/>
                      <a:gd name="T33" fmla="*/ 8 h 213"/>
                      <a:gd name="T34" fmla="*/ 279 w 279"/>
                      <a:gd name="T35" fmla="*/ 44 h 213"/>
                      <a:gd name="T36" fmla="*/ 279 w 279"/>
                      <a:gd name="T37" fmla="*/ 129 h 213"/>
                      <a:gd name="T38" fmla="*/ 269 w 279"/>
                      <a:gd name="T39" fmla="*/ 140 h 213"/>
                      <a:gd name="T40" fmla="*/ 230 w 279"/>
                      <a:gd name="T41" fmla="*/ 140 h 213"/>
                      <a:gd name="T42" fmla="*/ 230 w 279"/>
                      <a:gd name="T43" fmla="*/ 202 h 213"/>
                      <a:gd name="T44" fmla="*/ 219 w 279"/>
                      <a:gd name="T45" fmla="*/ 213 h 213"/>
                      <a:gd name="T46" fmla="*/ 71 w 279"/>
                      <a:gd name="T47" fmla="*/ 192 h 213"/>
                      <a:gd name="T48" fmla="*/ 208 w 279"/>
                      <a:gd name="T49" fmla="*/ 192 h 213"/>
                      <a:gd name="T50" fmla="*/ 208 w 279"/>
                      <a:gd name="T51" fmla="*/ 91 h 213"/>
                      <a:gd name="T52" fmla="*/ 219 w 279"/>
                      <a:gd name="T53" fmla="*/ 80 h 213"/>
                      <a:gd name="T54" fmla="*/ 230 w 279"/>
                      <a:gd name="T55" fmla="*/ 91 h 213"/>
                      <a:gd name="T56" fmla="*/ 230 w 279"/>
                      <a:gd name="T57" fmla="*/ 118 h 213"/>
                      <a:gd name="T58" fmla="*/ 258 w 279"/>
                      <a:gd name="T59" fmla="*/ 118 h 213"/>
                      <a:gd name="T60" fmla="*/ 258 w 279"/>
                      <a:gd name="T61" fmla="*/ 44 h 213"/>
                      <a:gd name="T62" fmla="*/ 244 w 279"/>
                      <a:gd name="T63" fmla="*/ 30 h 213"/>
                      <a:gd name="T64" fmla="*/ 240 w 279"/>
                      <a:gd name="T65" fmla="*/ 30 h 213"/>
                      <a:gd name="T66" fmla="*/ 239 w 279"/>
                      <a:gd name="T67" fmla="*/ 29 h 213"/>
                      <a:gd name="T68" fmla="*/ 184 w 279"/>
                      <a:gd name="T69" fmla="*/ 23 h 213"/>
                      <a:gd name="T70" fmla="*/ 139 w 279"/>
                      <a:gd name="T71" fmla="*/ 58 h 213"/>
                      <a:gd name="T72" fmla="*/ 93 w 279"/>
                      <a:gd name="T73" fmla="*/ 23 h 213"/>
                      <a:gd name="T74" fmla="*/ 40 w 279"/>
                      <a:gd name="T75" fmla="*/ 29 h 213"/>
                      <a:gd name="T76" fmla="*/ 39 w 279"/>
                      <a:gd name="T77" fmla="*/ 30 h 213"/>
                      <a:gd name="T78" fmla="*/ 35 w 279"/>
                      <a:gd name="T79" fmla="*/ 30 h 213"/>
                      <a:gd name="T80" fmla="*/ 21 w 279"/>
                      <a:gd name="T81" fmla="*/ 44 h 213"/>
                      <a:gd name="T82" fmla="*/ 21 w 279"/>
                      <a:gd name="T83" fmla="*/ 118 h 213"/>
                      <a:gd name="T84" fmla="*/ 60 w 279"/>
                      <a:gd name="T85" fmla="*/ 118 h 213"/>
                      <a:gd name="T86" fmla="*/ 71 w 279"/>
                      <a:gd name="T87" fmla="*/ 129 h 213"/>
                      <a:gd name="T88" fmla="*/ 71 w 279"/>
                      <a:gd name="T89" fmla="*/ 192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9" h="213">
                        <a:moveTo>
                          <a:pt x="219" y="213"/>
                        </a:moveTo>
                        <a:cubicBezTo>
                          <a:pt x="60" y="213"/>
                          <a:pt x="60" y="213"/>
                          <a:pt x="60" y="213"/>
                        </a:cubicBezTo>
                        <a:cubicBezTo>
                          <a:pt x="54" y="213"/>
                          <a:pt x="50" y="208"/>
                          <a:pt x="50" y="202"/>
                        </a:cubicBezTo>
                        <a:cubicBezTo>
                          <a:pt x="50" y="140"/>
                          <a:pt x="50" y="140"/>
                          <a:pt x="50" y="140"/>
                        </a:cubicBezTo>
                        <a:cubicBezTo>
                          <a:pt x="11" y="140"/>
                          <a:pt x="11" y="140"/>
                          <a:pt x="11" y="140"/>
                        </a:cubicBezTo>
                        <a:cubicBezTo>
                          <a:pt x="5" y="140"/>
                          <a:pt x="0" y="135"/>
                          <a:pt x="0" y="129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24"/>
                          <a:pt x="16" y="8"/>
                          <a:pt x="35" y="8"/>
                        </a:cubicBezTo>
                        <a:cubicBezTo>
                          <a:pt x="38" y="8"/>
                          <a:pt x="38" y="8"/>
                          <a:pt x="38" y="8"/>
                        </a:cubicBezTo>
                        <a:cubicBezTo>
                          <a:pt x="101" y="1"/>
                          <a:pt x="101" y="1"/>
                          <a:pt x="101" y="1"/>
                        </a:cubicBezTo>
                        <a:cubicBezTo>
                          <a:pt x="104" y="0"/>
                          <a:pt x="107" y="1"/>
                          <a:pt x="109" y="3"/>
                        </a:cubicBezTo>
                        <a:cubicBezTo>
                          <a:pt x="112" y="5"/>
                          <a:pt x="113" y="8"/>
                          <a:pt x="113" y="11"/>
                        </a:cubicBezTo>
                        <a:cubicBezTo>
                          <a:pt x="113" y="25"/>
                          <a:pt x="124" y="37"/>
                          <a:pt x="139" y="37"/>
                        </a:cubicBezTo>
                        <a:cubicBezTo>
                          <a:pt x="153" y="37"/>
                          <a:pt x="165" y="25"/>
                          <a:pt x="165" y="11"/>
                        </a:cubicBezTo>
                        <a:cubicBezTo>
                          <a:pt x="165" y="8"/>
                          <a:pt x="166" y="5"/>
                          <a:pt x="168" y="3"/>
                        </a:cubicBezTo>
                        <a:cubicBezTo>
                          <a:pt x="170" y="1"/>
                          <a:pt x="173" y="0"/>
                          <a:pt x="176" y="1"/>
                        </a:cubicBezTo>
                        <a:cubicBezTo>
                          <a:pt x="244" y="8"/>
                          <a:pt x="244" y="8"/>
                          <a:pt x="244" y="8"/>
                        </a:cubicBezTo>
                        <a:cubicBezTo>
                          <a:pt x="263" y="8"/>
                          <a:pt x="279" y="24"/>
                          <a:pt x="279" y="44"/>
                        </a:cubicBezTo>
                        <a:cubicBezTo>
                          <a:pt x="279" y="129"/>
                          <a:pt x="279" y="129"/>
                          <a:pt x="279" y="129"/>
                        </a:cubicBezTo>
                        <a:cubicBezTo>
                          <a:pt x="279" y="135"/>
                          <a:pt x="274" y="140"/>
                          <a:pt x="269" y="140"/>
                        </a:cubicBezTo>
                        <a:cubicBezTo>
                          <a:pt x="230" y="140"/>
                          <a:pt x="230" y="140"/>
                          <a:pt x="230" y="140"/>
                        </a:cubicBezTo>
                        <a:cubicBezTo>
                          <a:pt x="230" y="202"/>
                          <a:pt x="230" y="202"/>
                          <a:pt x="230" y="202"/>
                        </a:cubicBezTo>
                        <a:cubicBezTo>
                          <a:pt x="230" y="208"/>
                          <a:pt x="225" y="213"/>
                          <a:pt x="219" y="213"/>
                        </a:cubicBezTo>
                        <a:close/>
                        <a:moveTo>
                          <a:pt x="71" y="192"/>
                        </a:moveTo>
                        <a:cubicBezTo>
                          <a:pt x="208" y="192"/>
                          <a:pt x="208" y="192"/>
                          <a:pt x="208" y="192"/>
                        </a:cubicBezTo>
                        <a:cubicBezTo>
                          <a:pt x="208" y="91"/>
                          <a:pt x="208" y="91"/>
                          <a:pt x="208" y="91"/>
                        </a:cubicBezTo>
                        <a:cubicBezTo>
                          <a:pt x="208" y="85"/>
                          <a:pt x="213" y="80"/>
                          <a:pt x="219" y="80"/>
                        </a:cubicBezTo>
                        <a:cubicBezTo>
                          <a:pt x="225" y="80"/>
                          <a:pt x="230" y="85"/>
                          <a:pt x="230" y="91"/>
                        </a:cubicBezTo>
                        <a:cubicBezTo>
                          <a:pt x="230" y="118"/>
                          <a:pt x="230" y="118"/>
                          <a:pt x="230" y="118"/>
                        </a:cubicBezTo>
                        <a:cubicBezTo>
                          <a:pt x="258" y="118"/>
                          <a:pt x="258" y="118"/>
                          <a:pt x="258" y="118"/>
                        </a:cubicBezTo>
                        <a:cubicBezTo>
                          <a:pt x="258" y="44"/>
                          <a:pt x="258" y="44"/>
                          <a:pt x="258" y="44"/>
                        </a:cubicBezTo>
                        <a:cubicBezTo>
                          <a:pt x="258" y="36"/>
                          <a:pt x="252" y="30"/>
                          <a:pt x="244" y="30"/>
                        </a:cubicBezTo>
                        <a:cubicBezTo>
                          <a:pt x="240" y="30"/>
                          <a:pt x="240" y="30"/>
                          <a:pt x="240" y="30"/>
                        </a:cubicBezTo>
                        <a:cubicBezTo>
                          <a:pt x="240" y="30"/>
                          <a:pt x="239" y="29"/>
                          <a:pt x="239" y="29"/>
                        </a:cubicBezTo>
                        <a:cubicBezTo>
                          <a:pt x="184" y="23"/>
                          <a:pt x="184" y="23"/>
                          <a:pt x="184" y="23"/>
                        </a:cubicBezTo>
                        <a:cubicBezTo>
                          <a:pt x="179" y="43"/>
                          <a:pt x="161" y="58"/>
                          <a:pt x="139" y="58"/>
                        </a:cubicBezTo>
                        <a:cubicBezTo>
                          <a:pt x="117" y="58"/>
                          <a:pt x="99" y="43"/>
                          <a:pt x="93" y="23"/>
                        </a:cubicBezTo>
                        <a:cubicBezTo>
                          <a:pt x="40" y="29"/>
                          <a:pt x="40" y="29"/>
                          <a:pt x="40" y="29"/>
                        </a:cubicBezTo>
                        <a:cubicBezTo>
                          <a:pt x="40" y="29"/>
                          <a:pt x="40" y="30"/>
                          <a:pt x="39" y="30"/>
                        </a:cubicBezTo>
                        <a:cubicBezTo>
                          <a:pt x="35" y="30"/>
                          <a:pt x="35" y="30"/>
                          <a:pt x="35" y="30"/>
                        </a:cubicBezTo>
                        <a:cubicBezTo>
                          <a:pt x="28" y="30"/>
                          <a:pt x="21" y="36"/>
                          <a:pt x="21" y="44"/>
                        </a:cubicBezTo>
                        <a:cubicBezTo>
                          <a:pt x="21" y="118"/>
                          <a:pt x="21" y="118"/>
                          <a:pt x="21" y="118"/>
                        </a:cubicBezTo>
                        <a:cubicBezTo>
                          <a:pt x="60" y="118"/>
                          <a:pt x="60" y="118"/>
                          <a:pt x="60" y="118"/>
                        </a:cubicBezTo>
                        <a:cubicBezTo>
                          <a:pt x="66" y="118"/>
                          <a:pt x="71" y="123"/>
                          <a:pt x="71" y="129"/>
                        </a:cubicBezTo>
                        <a:lnTo>
                          <a:pt x="71" y="19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6" name="Freeform 415"/>
                  <p:cNvSpPr>
                    <a:spLocks/>
                  </p:cNvSpPr>
                  <p:nvPr/>
                </p:nvSpPr>
                <p:spPr bwMode="auto">
                  <a:xfrm>
                    <a:off x="6361113" y="3195638"/>
                    <a:ext cx="23813" cy="68262"/>
                  </a:xfrm>
                  <a:custGeom>
                    <a:avLst/>
                    <a:gdLst>
                      <a:gd name="T0" fmla="*/ 10 w 21"/>
                      <a:gd name="T1" fmla="*/ 60 h 60"/>
                      <a:gd name="T2" fmla="*/ 0 w 21"/>
                      <a:gd name="T3" fmla="*/ 49 h 60"/>
                      <a:gd name="T4" fmla="*/ 0 w 21"/>
                      <a:gd name="T5" fmla="*/ 11 h 60"/>
                      <a:gd name="T6" fmla="*/ 10 w 21"/>
                      <a:gd name="T7" fmla="*/ 0 h 60"/>
                      <a:gd name="T8" fmla="*/ 21 w 21"/>
                      <a:gd name="T9" fmla="*/ 11 h 60"/>
                      <a:gd name="T10" fmla="*/ 21 w 21"/>
                      <a:gd name="T11" fmla="*/ 49 h 60"/>
                      <a:gd name="T12" fmla="*/ 10 w 21"/>
                      <a:gd name="T13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60">
                        <a:moveTo>
                          <a:pt x="10" y="60"/>
                        </a:moveTo>
                        <a:cubicBezTo>
                          <a:pt x="4" y="60"/>
                          <a:pt x="0" y="55"/>
                          <a:pt x="0" y="49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5"/>
                          <a:pt x="4" y="0"/>
                          <a:pt x="10" y="0"/>
                        </a:cubicBezTo>
                        <a:cubicBezTo>
                          <a:pt x="16" y="0"/>
                          <a:pt x="21" y="5"/>
                          <a:pt x="21" y="11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5"/>
                          <a:pt x="16" y="60"/>
                          <a:pt x="10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3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802" name="Group 347"/>
              <p:cNvGrpSpPr/>
              <p:nvPr/>
            </p:nvGrpSpPr>
            <p:grpSpPr>
              <a:xfrm>
                <a:off x="6389326" y="752069"/>
                <a:ext cx="85438" cy="85438"/>
                <a:chOff x="3472785" y="1494021"/>
                <a:chExt cx="108000" cy="108000"/>
              </a:xfrm>
            </p:grpSpPr>
            <p:grpSp>
              <p:nvGrpSpPr>
                <p:cNvPr id="803" name="Group 377"/>
                <p:cNvGrpSpPr/>
                <p:nvPr/>
              </p:nvGrpSpPr>
              <p:grpSpPr>
                <a:xfrm>
                  <a:off x="3483776" y="1504389"/>
                  <a:ext cx="86019" cy="89351"/>
                  <a:chOff x="3483776" y="1504389"/>
                  <a:chExt cx="86019" cy="89351"/>
                </a:xfrm>
              </p:grpSpPr>
              <p:sp>
                <p:nvSpPr>
                  <p:cNvPr id="409" name="Oval 408"/>
                  <p:cNvSpPr/>
                  <p:nvPr/>
                </p:nvSpPr>
                <p:spPr>
                  <a:xfrm>
                    <a:off x="3483777" y="1548021"/>
                    <a:ext cx="86018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>
                  <a:xfrm>
                    <a:off x="3483776" y="1504389"/>
                    <a:ext cx="86018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3483776" y="1527248"/>
                    <a:ext cx="8601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4" name="Group 379"/>
                <p:cNvGrpSpPr/>
                <p:nvPr/>
              </p:nvGrpSpPr>
              <p:grpSpPr>
                <a:xfrm>
                  <a:off x="3472785" y="1494021"/>
                  <a:ext cx="108000" cy="108000"/>
                  <a:chOff x="3431843" y="1578161"/>
                  <a:chExt cx="77953" cy="92536"/>
                </a:xfrm>
                <a:solidFill>
                  <a:schemeClr val="bg1"/>
                </a:solidFill>
              </p:grpSpPr>
              <p:sp>
                <p:nvSpPr>
                  <p:cNvPr id="382" name="Rectangle 381"/>
                  <p:cNvSpPr/>
                  <p:nvPr/>
                </p:nvSpPr>
                <p:spPr>
                  <a:xfrm>
                    <a:off x="3431843" y="1578161"/>
                    <a:ext cx="77953" cy="92536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05" name="Group 315"/>
                  <p:cNvGrpSpPr/>
                  <p:nvPr/>
                </p:nvGrpSpPr>
                <p:grpSpPr>
                  <a:xfrm>
                    <a:off x="3439776" y="1586000"/>
                    <a:ext cx="62362" cy="77113"/>
                    <a:chOff x="4649788" y="436563"/>
                    <a:chExt cx="360363" cy="481012"/>
                  </a:xfrm>
                  <a:grpFill/>
                </p:grpSpPr>
                <p:sp>
                  <p:nvSpPr>
                    <p:cNvPr id="400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49788" y="508000"/>
                      <a:ext cx="358775" cy="409575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88"/>
                        </a:cxn>
                        <a:cxn ang="0">
                          <a:pos x="47" y="107"/>
                        </a:cxn>
                        <a:cxn ang="0">
                          <a:pos x="0" y="8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4" h="107">
                          <a:moveTo>
                            <a:pt x="94" y="88"/>
                          </a:moveTo>
                          <a:cubicBezTo>
                            <a:pt x="94" y="98"/>
                            <a:pt x="73" y="107"/>
                            <a:pt x="47" y="107"/>
                          </a:cubicBezTo>
                          <a:cubicBezTo>
                            <a:pt x="21" y="107"/>
                            <a:pt x="0" y="98"/>
                            <a:pt x="0" y="88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40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788" y="436563"/>
                      <a:ext cx="358775" cy="144463"/>
                    </a:xfrm>
                    <a:prstGeom prst="ellipse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408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8563" y="508000"/>
                      <a:ext cx="1588" cy="336550"/>
                    </a:xfrm>
                    <a:prstGeom prst="line">
                      <a:avLst/>
                    </a:prstGeom>
                    <a:grpFill/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806" name="Group 348"/>
              <p:cNvGrpSpPr/>
              <p:nvPr/>
            </p:nvGrpSpPr>
            <p:grpSpPr>
              <a:xfrm>
                <a:off x="6141337" y="945347"/>
                <a:ext cx="85438" cy="85438"/>
                <a:chOff x="3472785" y="1494021"/>
                <a:chExt cx="108000" cy="108000"/>
              </a:xfrm>
            </p:grpSpPr>
            <p:grpSp>
              <p:nvGrpSpPr>
                <p:cNvPr id="807" name="Group 349"/>
                <p:cNvGrpSpPr/>
                <p:nvPr/>
              </p:nvGrpSpPr>
              <p:grpSpPr>
                <a:xfrm>
                  <a:off x="3483776" y="1504389"/>
                  <a:ext cx="86019" cy="89351"/>
                  <a:chOff x="3483776" y="1504389"/>
                  <a:chExt cx="86019" cy="89351"/>
                </a:xfrm>
              </p:grpSpPr>
              <p:sp>
                <p:nvSpPr>
                  <p:cNvPr id="360" name="Oval 359"/>
                  <p:cNvSpPr/>
                  <p:nvPr/>
                </p:nvSpPr>
                <p:spPr>
                  <a:xfrm>
                    <a:off x="3483777" y="1548021"/>
                    <a:ext cx="86018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3483776" y="1504389"/>
                    <a:ext cx="86018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3483776" y="1527248"/>
                    <a:ext cx="86018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808" name="Group 350"/>
                <p:cNvGrpSpPr/>
                <p:nvPr/>
              </p:nvGrpSpPr>
              <p:grpSpPr>
                <a:xfrm>
                  <a:off x="3472785" y="1494021"/>
                  <a:ext cx="108000" cy="108000"/>
                  <a:chOff x="3431843" y="1578161"/>
                  <a:chExt cx="77953" cy="92536"/>
                </a:xfrm>
                <a:solidFill>
                  <a:schemeClr val="bg1"/>
                </a:solidFill>
              </p:grpSpPr>
              <p:sp>
                <p:nvSpPr>
                  <p:cNvPr id="352" name="Rectangle 351"/>
                  <p:cNvSpPr/>
                  <p:nvPr/>
                </p:nvSpPr>
                <p:spPr>
                  <a:xfrm>
                    <a:off x="3431843" y="1578161"/>
                    <a:ext cx="77953" cy="92536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809" name="Group 315"/>
                  <p:cNvGrpSpPr/>
                  <p:nvPr/>
                </p:nvGrpSpPr>
                <p:grpSpPr>
                  <a:xfrm>
                    <a:off x="3439776" y="1586000"/>
                    <a:ext cx="62362" cy="77113"/>
                    <a:chOff x="4649788" y="436563"/>
                    <a:chExt cx="360363" cy="481012"/>
                  </a:xfrm>
                  <a:grpFill/>
                </p:grpSpPr>
                <p:sp>
                  <p:nvSpPr>
                    <p:cNvPr id="35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49788" y="508000"/>
                      <a:ext cx="358775" cy="409575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88"/>
                        </a:cxn>
                        <a:cxn ang="0">
                          <a:pos x="47" y="107"/>
                        </a:cxn>
                        <a:cxn ang="0">
                          <a:pos x="0" y="8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4" h="107">
                          <a:moveTo>
                            <a:pt x="94" y="88"/>
                          </a:moveTo>
                          <a:cubicBezTo>
                            <a:pt x="94" y="98"/>
                            <a:pt x="73" y="107"/>
                            <a:pt x="47" y="107"/>
                          </a:cubicBezTo>
                          <a:cubicBezTo>
                            <a:pt x="21" y="107"/>
                            <a:pt x="0" y="98"/>
                            <a:pt x="0" y="88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5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788" y="436563"/>
                      <a:ext cx="358775" cy="144463"/>
                    </a:xfrm>
                    <a:prstGeom prst="ellipse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59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8563" y="508000"/>
                      <a:ext cx="1588" cy="336550"/>
                    </a:xfrm>
                    <a:prstGeom prst="line">
                      <a:avLst/>
                    </a:prstGeom>
                    <a:grpFill/>
                    <a:ln w="9525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810" name="Gruppieren 20"/>
            <p:cNvGrpSpPr/>
            <p:nvPr/>
          </p:nvGrpSpPr>
          <p:grpSpPr>
            <a:xfrm>
              <a:off x="2464409" y="3108040"/>
              <a:ext cx="328523" cy="476306"/>
              <a:chOff x="7556760" y="1577308"/>
              <a:chExt cx="358050" cy="519115"/>
            </a:xfrm>
            <a:solidFill>
              <a:schemeClr val="tx1"/>
            </a:solidFill>
          </p:grpSpPr>
          <p:sp>
            <p:nvSpPr>
              <p:cNvPr id="304" name="Freeform 46"/>
              <p:cNvSpPr>
                <a:spLocks/>
              </p:cNvSpPr>
              <p:nvPr/>
            </p:nvSpPr>
            <p:spPr bwMode="auto">
              <a:xfrm>
                <a:off x="7659856" y="1814999"/>
                <a:ext cx="151858" cy="281424"/>
              </a:xfrm>
              <a:custGeom>
                <a:avLst/>
                <a:gdLst>
                  <a:gd name="T0" fmla="*/ 9 w 154"/>
                  <a:gd name="T1" fmla="*/ 284 h 285"/>
                  <a:gd name="T2" fmla="*/ 7 w 154"/>
                  <a:gd name="T3" fmla="*/ 284 h 285"/>
                  <a:gd name="T4" fmla="*/ 1 w 154"/>
                  <a:gd name="T5" fmla="*/ 275 h 285"/>
                  <a:gd name="T6" fmla="*/ 69 w 154"/>
                  <a:gd name="T7" fmla="*/ 6 h 285"/>
                  <a:gd name="T8" fmla="*/ 77 w 154"/>
                  <a:gd name="T9" fmla="*/ 0 h 285"/>
                  <a:gd name="T10" fmla="*/ 77 w 154"/>
                  <a:gd name="T11" fmla="*/ 0 h 285"/>
                  <a:gd name="T12" fmla="*/ 84 w 154"/>
                  <a:gd name="T13" fmla="*/ 6 h 285"/>
                  <a:gd name="T14" fmla="*/ 153 w 154"/>
                  <a:gd name="T15" fmla="*/ 275 h 285"/>
                  <a:gd name="T16" fmla="*/ 147 w 154"/>
                  <a:gd name="T17" fmla="*/ 284 h 285"/>
                  <a:gd name="T18" fmla="*/ 138 w 154"/>
                  <a:gd name="T19" fmla="*/ 278 h 285"/>
                  <a:gd name="T20" fmla="*/ 77 w 154"/>
                  <a:gd name="T21" fmla="*/ 39 h 285"/>
                  <a:gd name="T22" fmla="*/ 16 w 154"/>
                  <a:gd name="T23" fmla="*/ 278 h 285"/>
                  <a:gd name="T24" fmla="*/ 9 w 154"/>
                  <a:gd name="T25" fmla="*/ 28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285">
                    <a:moveTo>
                      <a:pt x="9" y="284"/>
                    </a:moveTo>
                    <a:cubicBezTo>
                      <a:pt x="8" y="284"/>
                      <a:pt x="8" y="284"/>
                      <a:pt x="7" y="284"/>
                    </a:cubicBezTo>
                    <a:cubicBezTo>
                      <a:pt x="3" y="283"/>
                      <a:pt x="0" y="279"/>
                      <a:pt x="1" y="275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0" y="2"/>
                      <a:pt x="73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4" y="6"/>
                    </a:cubicBezTo>
                    <a:cubicBezTo>
                      <a:pt x="153" y="275"/>
                      <a:pt x="153" y="275"/>
                      <a:pt x="153" y="275"/>
                    </a:cubicBezTo>
                    <a:cubicBezTo>
                      <a:pt x="154" y="279"/>
                      <a:pt x="151" y="283"/>
                      <a:pt x="147" y="284"/>
                    </a:cubicBezTo>
                    <a:cubicBezTo>
                      <a:pt x="143" y="285"/>
                      <a:pt x="139" y="283"/>
                      <a:pt x="138" y="278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16" y="278"/>
                      <a:pt x="16" y="278"/>
                      <a:pt x="16" y="278"/>
                    </a:cubicBezTo>
                    <a:cubicBezTo>
                      <a:pt x="15" y="282"/>
                      <a:pt x="12" y="284"/>
                      <a:pt x="9" y="28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14" name="Freeform 47"/>
              <p:cNvSpPr>
                <a:spLocks/>
              </p:cNvSpPr>
              <p:nvPr/>
            </p:nvSpPr>
            <p:spPr bwMode="auto">
              <a:xfrm>
                <a:off x="7556760" y="1577308"/>
                <a:ext cx="358050" cy="324510"/>
              </a:xfrm>
              <a:custGeom>
                <a:avLst/>
                <a:gdLst/>
                <a:ahLst/>
                <a:cxnLst/>
                <a:rect l="l" t="t" r="r" b="b"/>
                <a:pathLst>
                  <a:path w="358050" h="324510">
                    <a:moveTo>
                      <a:pt x="331709" y="236341"/>
                    </a:moveTo>
                    <a:lnTo>
                      <a:pt x="346056" y="240185"/>
                    </a:lnTo>
                    <a:cubicBezTo>
                      <a:pt x="335348" y="273279"/>
                      <a:pt x="314263" y="302438"/>
                      <a:pt x="285847" y="323479"/>
                    </a:cubicBezTo>
                    <a:cubicBezTo>
                      <a:pt x="281890" y="325461"/>
                      <a:pt x="277934" y="324470"/>
                      <a:pt x="274967" y="321497"/>
                    </a:cubicBezTo>
                    <a:cubicBezTo>
                      <a:pt x="272989" y="318525"/>
                      <a:pt x="272989" y="313570"/>
                      <a:pt x="276945" y="310598"/>
                    </a:cubicBezTo>
                    <a:cubicBezTo>
                      <a:pt x="302547" y="291666"/>
                      <a:pt x="321762" y="265961"/>
                      <a:pt x="331709" y="236341"/>
                    </a:cubicBezTo>
                    <a:close/>
                    <a:moveTo>
                      <a:pt x="25141" y="233061"/>
                    </a:moveTo>
                    <a:cubicBezTo>
                      <a:pt x="34856" y="264022"/>
                      <a:pt x="54543" y="290956"/>
                      <a:pt x="81105" y="310598"/>
                    </a:cubicBezTo>
                    <a:cubicBezTo>
                      <a:pt x="85062" y="313570"/>
                      <a:pt x="85062" y="318525"/>
                      <a:pt x="83084" y="321497"/>
                    </a:cubicBezTo>
                    <a:cubicBezTo>
                      <a:pt x="81105" y="323479"/>
                      <a:pt x="79127" y="324470"/>
                      <a:pt x="77149" y="324470"/>
                    </a:cubicBezTo>
                    <a:cubicBezTo>
                      <a:pt x="75171" y="324470"/>
                      <a:pt x="73193" y="324470"/>
                      <a:pt x="72204" y="323479"/>
                    </a:cubicBezTo>
                    <a:cubicBezTo>
                      <a:pt x="42831" y="301729"/>
                      <a:pt x="21290" y="271306"/>
                      <a:pt x="10808" y="236902"/>
                    </a:cubicBezTo>
                    <a:close/>
                    <a:moveTo>
                      <a:pt x="263943" y="218184"/>
                    </a:moveTo>
                    <a:lnTo>
                      <a:pt x="278852" y="222179"/>
                    </a:lnTo>
                    <a:cubicBezTo>
                      <a:pt x="272888" y="239157"/>
                      <a:pt x="261620" y="253807"/>
                      <a:pt x="246633" y="265381"/>
                    </a:cubicBezTo>
                    <a:cubicBezTo>
                      <a:pt x="239673" y="267355"/>
                      <a:pt x="237684" y="266368"/>
                      <a:pt x="236690" y="264394"/>
                    </a:cubicBezTo>
                    <a:cubicBezTo>
                      <a:pt x="233707" y="260445"/>
                      <a:pt x="234702" y="256496"/>
                      <a:pt x="237684" y="253535"/>
                    </a:cubicBezTo>
                    <a:cubicBezTo>
                      <a:pt x="249391" y="244026"/>
                      <a:pt x="258534" y="231971"/>
                      <a:pt x="263943" y="218184"/>
                    </a:cubicBezTo>
                    <a:close/>
                    <a:moveTo>
                      <a:pt x="93338" y="214789"/>
                    </a:moveTo>
                    <a:cubicBezTo>
                      <a:pt x="98106" y="230077"/>
                      <a:pt x="107746" y="243284"/>
                      <a:pt x="120365" y="253535"/>
                    </a:cubicBezTo>
                    <a:cubicBezTo>
                      <a:pt x="123348" y="256496"/>
                      <a:pt x="124342" y="260445"/>
                      <a:pt x="121359" y="264394"/>
                    </a:cubicBezTo>
                    <a:cubicBezTo>
                      <a:pt x="119371" y="267355"/>
                      <a:pt x="114400" y="268342"/>
                      <a:pt x="110423" y="265381"/>
                    </a:cubicBezTo>
                    <a:cubicBezTo>
                      <a:pt x="95059" y="253060"/>
                      <a:pt x="83559" y="237253"/>
                      <a:pt x="78327" y="218811"/>
                    </a:cubicBezTo>
                    <a:close/>
                    <a:moveTo>
                      <a:pt x="179024" y="164145"/>
                    </a:moveTo>
                    <a:cubicBezTo>
                      <a:pt x="168774" y="164145"/>
                      <a:pt x="160465" y="171954"/>
                      <a:pt x="160465" y="181586"/>
                    </a:cubicBezTo>
                    <a:cubicBezTo>
                      <a:pt x="160465" y="191218"/>
                      <a:pt x="168774" y="199027"/>
                      <a:pt x="179024" y="199027"/>
                    </a:cubicBezTo>
                    <a:cubicBezTo>
                      <a:pt x="189274" y="199027"/>
                      <a:pt x="197583" y="191218"/>
                      <a:pt x="197583" y="181586"/>
                    </a:cubicBezTo>
                    <a:cubicBezTo>
                      <a:pt x="197583" y="171954"/>
                      <a:pt x="189274" y="164145"/>
                      <a:pt x="179024" y="164145"/>
                    </a:cubicBezTo>
                    <a:close/>
                    <a:moveTo>
                      <a:pt x="179024" y="146704"/>
                    </a:moveTo>
                    <a:cubicBezTo>
                      <a:pt x="198906" y="146704"/>
                      <a:pt x="215024" y="162321"/>
                      <a:pt x="215024" y="181586"/>
                    </a:cubicBezTo>
                    <a:cubicBezTo>
                      <a:pt x="215024" y="200851"/>
                      <a:pt x="198906" y="216468"/>
                      <a:pt x="179024" y="216468"/>
                    </a:cubicBezTo>
                    <a:cubicBezTo>
                      <a:pt x="159142" y="216468"/>
                      <a:pt x="143024" y="200851"/>
                      <a:pt x="143024" y="181586"/>
                    </a:cubicBezTo>
                    <a:cubicBezTo>
                      <a:pt x="143024" y="162321"/>
                      <a:pt x="159142" y="146704"/>
                      <a:pt x="179024" y="146704"/>
                    </a:cubicBezTo>
                    <a:close/>
                    <a:moveTo>
                      <a:pt x="96172" y="112003"/>
                    </a:moveTo>
                    <a:lnTo>
                      <a:pt x="107291" y="123122"/>
                    </a:lnTo>
                    <a:cubicBezTo>
                      <a:pt x="93292" y="138157"/>
                      <a:pt x="85567" y="158409"/>
                      <a:pt x="85567" y="180487"/>
                    </a:cubicBezTo>
                    <a:lnTo>
                      <a:pt x="90950" y="204248"/>
                    </a:lnTo>
                    <a:lnTo>
                      <a:pt x="75942" y="208269"/>
                    </a:lnTo>
                    <a:cubicBezTo>
                      <a:pt x="70931" y="199834"/>
                      <a:pt x="69659" y="190287"/>
                      <a:pt x="69659" y="180487"/>
                    </a:cubicBezTo>
                    <a:cubicBezTo>
                      <a:pt x="69659" y="154282"/>
                      <a:pt x="79196" y="130009"/>
                      <a:pt x="96172" y="112003"/>
                    </a:cubicBezTo>
                    <a:close/>
                    <a:moveTo>
                      <a:pt x="259510" y="107897"/>
                    </a:moveTo>
                    <a:cubicBezTo>
                      <a:pt x="277587" y="126894"/>
                      <a:pt x="288390" y="152596"/>
                      <a:pt x="288390" y="180487"/>
                    </a:cubicBezTo>
                    <a:lnTo>
                      <a:pt x="281262" y="211644"/>
                    </a:lnTo>
                    <a:lnTo>
                      <a:pt x="266331" y="207643"/>
                    </a:lnTo>
                    <a:cubicBezTo>
                      <a:pt x="271041" y="199389"/>
                      <a:pt x="272483" y="190048"/>
                      <a:pt x="272483" y="180487"/>
                    </a:cubicBezTo>
                    <a:cubicBezTo>
                      <a:pt x="272483" y="156691"/>
                      <a:pt x="263509" y="135017"/>
                      <a:pt x="248379" y="119027"/>
                    </a:cubicBezTo>
                    <a:close/>
                    <a:moveTo>
                      <a:pt x="184425" y="72995"/>
                    </a:moveTo>
                    <a:cubicBezTo>
                      <a:pt x="210426" y="73840"/>
                      <a:pt x="233964" y="83939"/>
                      <a:pt x="251196" y="100937"/>
                    </a:cubicBezTo>
                    <a:lnTo>
                      <a:pt x="240156" y="111977"/>
                    </a:lnTo>
                    <a:cubicBezTo>
                      <a:pt x="225718" y="97865"/>
                      <a:pt x="206074" y="89598"/>
                      <a:pt x="184425" y="88776"/>
                    </a:cubicBezTo>
                    <a:close/>
                    <a:moveTo>
                      <a:pt x="173625" y="72981"/>
                    </a:moveTo>
                    <a:lnTo>
                      <a:pt x="173625" y="88764"/>
                    </a:lnTo>
                    <a:cubicBezTo>
                      <a:pt x="150248" y="89177"/>
                      <a:pt x="129249" y="98965"/>
                      <a:pt x="113733" y="114291"/>
                    </a:cubicBezTo>
                    <a:lnTo>
                      <a:pt x="102690" y="103248"/>
                    </a:lnTo>
                    <a:cubicBezTo>
                      <a:pt x="121011" y="85049"/>
                      <a:pt x="145898" y="73393"/>
                      <a:pt x="173625" y="72981"/>
                    </a:cubicBezTo>
                    <a:close/>
                    <a:moveTo>
                      <a:pt x="45631" y="61461"/>
                    </a:moveTo>
                    <a:lnTo>
                      <a:pt x="56582" y="72412"/>
                    </a:lnTo>
                    <a:cubicBezTo>
                      <a:pt x="30239" y="100129"/>
                      <a:pt x="14837" y="137720"/>
                      <a:pt x="14837" y="178808"/>
                    </a:cubicBezTo>
                    <a:cubicBezTo>
                      <a:pt x="14837" y="193994"/>
                      <a:pt x="16904" y="208849"/>
                      <a:pt x="21414" y="222879"/>
                    </a:cubicBezTo>
                    <a:lnTo>
                      <a:pt x="7125" y="226708"/>
                    </a:lnTo>
                    <a:cubicBezTo>
                      <a:pt x="2235" y="211323"/>
                      <a:pt x="0" y="195148"/>
                      <a:pt x="0" y="178808"/>
                    </a:cubicBezTo>
                    <a:cubicBezTo>
                      <a:pt x="0" y="133434"/>
                      <a:pt x="16799" y="92008"/>
                      <a:pt x="45631" y="61461"/>
                    </a:cubicBezTo>
                    <a:close/>
                    <a:moveTo>
                      <a:pt x="309849" y="57556"/>
                    </a:moveTo>
                    <a:cubicBezTo>
                      <a:pt x="339988" y="88953"/>
                      <a:pt x="358050" y="131758"/>
                      <a:pt x="358050" y="178808"/>
                    </a:cubicBezTo>
                    <a:cubicBezTo>
                      <a:pt x="358050" y="196330"/>
                      <a:pt x="355480" y="213661"/>
                      <a:pt x="349739" y="229991"/>
                    </a:cubicBezTo>
                    <a:lnTo>
                      <a:pt x="335436" y="226158"/>
                    </a:lnTo>
                    <a:cubicBezTo>
                      <a:pt x="340805" y="211201"/>
                      <a:pt x="343214" y="195198"/>
                      <a:pt x="343214" y="178808"/>
                    </a:cubicBezTo>
                    <a:cubicBezTo>
                      <a:pt x="343214" y="136054"/>
                      <a:pt x="326537" y="97086"/>
                      <a:pt x="298883" y="68523"/>
                    </a:cubicBezTo>
                    <a:close/>
                    <a:moveTo>
                      <a:pt x="184425" y="0"/>
                    </a:moveTo>
                    <a:cubicBezTo>
                      <a:pt x="230328" y="1143"/>
                      <a:pt x="271878" y="19678"/>
                      <a:pt x="302045" y="50087"/>
                    </a:cubicBezTo>
                    <a:lnTo>
                      <a:pt x="290931" y="61201"/>
                    </a:lnTo>
                    <a:cubicBezTo>
                      <a:pt x="263449" y="33835"/>
                      <a:pt x="225759" y="17287"/>
                      <a:pt x="184425" y="16401"/>
                    </a:cubicBezTo>
                    <a:close/>
                    <a:moveTo>
                      <a:pt x="173625" y="0"/>
                    </a:moveTo>
                    <a:lnTo>
                      <a:pt x="173625" y="16401"/>
                    </a:lnTo>
                    <a:cubicBezTo>
                      <a:pt x="130651" y="17322"/>
                      <a:pt x="91616" y="35173"/>
                      <a:pt x="63297" y="63854"/>
                    </a:cubicBezTo>
                    <a:lnTo>
                      <a:pt x="52195" y="52751"/>
                    </a:lnTo>
                    <a:cubicBezTo>
                      <a:pt x="83200" y="21029"/>
                      <a:pt x="126077" y="1184"/>
                      <a:pt x="173625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7693293" y="1905556"/>
                <a:ext cx="72446" cy="75232"/>
              </a:xfrm>
              <a:custGeom>
                <a:avLst/>
                <a:gdLst>
                  <a:gd name="T0" fmla="*/ 8 w 73"/>
                  <a:gd name="T1" fmla="*/ 76 h 76"/>
                  <a:gd name="T2" fmla="*/ 3 w 73"/>
                  <a:gd name="T3" fmla="*/ 74 h 76"/>
                  <a:gd name="T4" fmla="*/ 3 w 73"/>
                  <a:gd name="T5" fmla="*/ 63 h 76"/>
                  <a:gd name="T6" fmla="*/ 59 w 73"/>
                  <a:gd name="T7" fmla="*/ 3 h 76"/>
                  <a:gd name="T8" fmla="*/ 70 w 73"/>
                  <a:gd name="T9" fmla="*/ 3 h 76"/>
                  <a:gd name="T10" fmla="*/ 70 w 73"/>
                  <a:gd name="T11" fmla="*/ 14 h 76"/>
                  <a:gd name="T12" fmla="*/ 14 w 73"/>
                  <a:gd name="T13" fmla="*/ 74 h 76"/>
                  <a:gd name="T14" fmla="*/ 8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8" y="76"/>
                    </a:moveTo>
                    <a:cubicBezTo>
                      <a:pt x="7" y="76"/>
                      <a:pt x="5" y="75"/>
                      <a:pt x="3" y="74"/>
                    </a:cubicBezTo>
                    <a:cubicBezTo>
                      <a:pt x="0" y="71"/>
                      <a:pt x="0" y="66"/>
                      <a:pt x="3" y="6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2" y="0"/>
                      <a:pt x="67" y="0"/>
                      <a:pt x="70" y="3"/>
                    </a:cubicBezTo>
                    <a:cubicBezTo>
                      <a:pt x="73" y="6"/>
                      <a:pt x="73" y="11"/>
                      <a:pt x="70" y="1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3" y="75"/>
                      <a:pt x="11" y="76"/>
                      <a:pt x="8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17" name="Freeform 50"/>
              <p:cNvSpPr>
                <a:spLocks/>
              </p:cNvSpPr>
              <p:nvPr/>
            </p:nvSpPr>
            <p:spPr bwMode="auto">
              <a:xfrm>
                <a:off x="7661250" y="1962677"/>
                <a:ext cx="119814" cy="133746"/>
              </a:xfrm>
              <a:custGeom>
                <a:avLst/>
                <a:gdLst>
                  <a:gd name="T0" fmla="*/ 8 w 121"/>
                  <a:gd name="T1" fmla="*/ 135 h 135"/>
                  <a:gd name="T2" fmla="*/ 3 w 121"/>
                  <a:gd name="T3" fmla="*/ 133 h 135"/>
                  <a:gd name="T4" fmla="*/ 3 w 121"/>
                  <a:gd name="T5" fmla="*/ 123 h 135"/>
                  <a:gd name="T6" fmla="*/ 107 w 121"/>
                  <a:gd name="T7" fmla="*/ 3 h 135"/>
                  <a:gd name="T8" fmla="*/ 118 w 121"/>
                  <a:gd name="T9" fmla="*/ 2 h 135"/>
                  <a:gd name="T10" fmla="*/ 119 w 121"/>
                  <a:gd name="T11" fmla="*/ 13 h 135"/>
                  <a:gd name="T12" fmla="*/ 14 w 121"/>
                  <a:gd name="T13" fmla="*/ 133 h 135"/>
                  <a:gd name="T14" fmla="*/ 8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8" y="135"/>
                    </a:moveTo>
                    <a:cubicBezTo>
                      <a:pt x="7" y="135"/>
                      <a:pt x="5" y="135"/>
                      <a:pt x="3" y="133"/>
                    </a:cubicBezTo>
                    <a:cubicBezTo>
                      <a:pt x="0" y="131"/>
                      <a:pt x="0" y="126"/>
                      <a:pt x="3" y="12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10" y="0"/>
                      <a:pt x="115" y="0"/>
                      <a:pt x="118" y="2"/>
                    </a:cubicBezTo>
                    <a:cubicBezTo>
                      <a:pt x="121" y="5"/>
                      <a:pt x="121" y="10"/>
                      <a:pt x="119" y="13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3" y="134"/>
                      <a:pt x="11" y="135"/>
                      <a:pt x="8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18" name="Freeform 51"/>
              <p:cNvSpPr>
                <a:spLocks/>
              </p:cNvSpPr>
              <p:nvPr/>
            </p:nvSpPr>
            <p:spPr bwMode="auto">
              <a:xfrm>
                <a:off x="7705832" y="1905556"/>
                <a:ext cx="72446" cy="75232"/>
              </a:xfrm>
              <a:custGeom>
                <a:avLst/>
                <a:gdLst>
                  <a:gd name="T0" fmla="*/ 65 w 73"/>
                  <a:gd name="T1" fmla="*/ 76 h 76"/>
                  <a:gd name="T2" fmla="*/ 59 w 73"/>
                  <a:gd name="T3" fmla="*/ 74 h 76"/>
                  <a:gd name="T4" fmla="*/ 3 w 73"/>
                  <a:gd name="T5" fmla="*/ 14 h 76"/>
                  <a:gd name="T6" fmla="*/ 3 w 73"/>
                  <a:gd name="T7" fmla="*/ 3 h 76"/>
                  <a:gd name="T8" fmla="*/ 14 w 73"/>
                  <a:gd name="T9" fmla="*/ 3 h 76"/>
                  <a:gd name="T10" fmla="*/ 70 w 73"/>
                  <a:gd name="T11" fmla="*/ 63 h 76"/>
                  <a:gd name="T12" fmla="*/ 70 w 73"/>
                  <a:gd name="T13" fmla="*/ 74 h 76"/>
                  <a:gd name="T14" fmla="*/ 65 w 73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6">
                    <a:moveTo>
                      <a:pt x="65" y="76"/>
                    </a:moveTo>
                    <a:cubicBezTo>
                      <a:pt x="63" y="76"/>
                      <a:pt x="61" y="75"/>
                      <a:pt x="59" y="7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1"/>
                      <a:pt x="0" y="6"/>
                      <a:pt x="3" y="3"/>
                    </a:cubicBezTo>
                    <a:cubicBezTo>
                      <a:pt x="6" y="0"/>
                      <a:pt x="11" y="0"/>
                      <a:pt x="14" y="3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3" y="66"/>
                      <a:pt x="73" y="71"/>
                      <a:pt x="70" y="74"/>
                    </a:cubicBezTo>
                    <a:cubicBezTo>
                      <a:pt x="69" y="75"/>
                      <a:pt x="67" y="76"/>
                      <a:pt x="65" y="76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319" name="Freeform 52"/>
              <p:cNvSpPr>
                <a:spLocks/>
              </p:cNvSpPr>
              <p:nvPr/>
            </p:nvSpPr>
            <p:spPr bwMode="auto">
              <a:xfrm>
                <a:off x="7690506" y="1962677"/>
                <a:ext cx="119814" cy="133746"/>
              </a:xfrm>
              <a:custGeom>
                <a:avLst/>
                <a:gdLst>
                  <a:gd name="T0" fmla="*/ 113 w 121"/>
                  <a:gd name="T1" fmla="*/ 135 h 135"/>
                  <a:gd name="T2" fmla="*/ 107 w 121"/>
                  <a:gd name="T3" fmla="*/ 133 h 135"/>
                  <a:gd name="T4" fmla="*/ 3 w 121"/>
                  <a:gd name="T5" fmla="*/ 13 h 135"/>
                  <a:gd name="T6" fmla="*/ 3 w 121"/>
                  <a:gd name="T7" fmla="*/ 2 h 135"/>
                  <a:gd name="T8" fmla="*/ 14 w 121"/>
                  <a:gd name="T9" fmla="*/ 3 h 135"/>
                  <a:gd name="T10" fmla="*/ 119 w 121"/>
                  <a:gd name="T11" fmla="*/ 123 h 135"/>
                  <a:gd name="T12" fmla="*/ 118 w 121"/>
                  <a:gd name="T13" fmla="*/ 133 h 135"/>
                  <a:gd name="T14" fmla="*/ 113 w 121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35">
                    <a:moveTo>
                      <a:pt x="113" y="135"/>
                    </a:moveTo>
                    <a:cubicBezTo>
                      <a:pt x="111" y="135"/>
                      <a:pt x="109" y="134"/>
                      <a:pt x="107" y="13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0" y="10"/>
                      <a:pt x="0" y="5"/>
                      <a:pt x="3" y="2"/>
                    </a:cubicBezTo>
                    <a:cubicBezTo>
                      <a:pt x="7" y="0"/>
                      <a:pt x="11" y="0"/>
                      <a:pt x="14" y="3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21" y="126"/>
                      <a:pt x="121" y="131"/>
                      <a:pt x="118" y="133"/>
                    </a:cubicBezTo>
                    <a:cubicBezTo>
                      <a:pt x="116" y="135"/>
                      <a:pt x="115" y="135"/>
                      <a:pt x="113" y="135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sp>
          <p:nvSpPr>
            <p:cNvPr id="320" name="Rectangle 319"/>
            <p:cNvSpPr/>
            <p:nvPr/>
          </p:nvSpPr>
          <p:spPr>
            <a:xfrm>
              <a:off x="3927397" y="2579017"/>
              <a:ext cx="969691" cy="322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574" tIns="95994" rIns="36574" bIns="95994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endParaRPr lang="en-US" sz="8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811" name="Group 932"/>
            <p:cNvGrpSpPr/>
            <p:nvPr/>
          </p:nvGrpSpPr>
          <p:grpSpPr>
            <a:xfrm>
              <a:off x="3950812" y="2601172"/>
              <a:ext cx="898581" cy="274812"/>
              <a:chOff x="4005087" y="2405074"/>
              <a:chExt cx="898581" cy="274812"/>
            </a:xfrm>
          </p:grpSpPr>
          <p:grpSp>
            <p:nvGrpSpPr>
              <p:cNvPr id="814" name="Group 16"/>
              <p:cNvGrpSpPr/>
              <p:nvPr/>
            </p:nvGrpSpPr>
            <p:grpSpPr>
              <a:xfrm>
                <a:off x="4274677" y="2405074"/>
                <a:ext cx="186782" cy="274812"/>
                <a:chOff x="4274677" y="2405074"/>
                <a:chExt cx="186782" cy="274812"/>
              </a:xfrm>
            </p:grpSpPr>
            <p:sp>
              <p:nvSpPr>
                <p:cNvPr id="283" name="Freeform 235"/>
                <p:cNvSpPr>
                  <a:spLocks/>
                </p:cNvSpPr>
                <p:nvPr/>
              </p:nvSpPr>
              <p:spPr bwMode="auto">
                <a:xfrm flipH="1">
                  <a:off x="4289349" y="2521883"/>
                  <a:ext cx="157439" cy="158003"/>
                </a:xfrm>
                <a:custGeom>
                  <a:avLst/>
                  <a:gdLst>
                    <a:gd name="T0" fmla="*/ 377 w 394"/>
                    <a:gd name="T1" fmla="*/ 395 h 395"/>
                    <a:gd name="T2" fmla="*/ 17 w 394"/>
                    <a:gd name="T3" fmla="*/ 395 h 395"/>
                    <a:gd name="T4" fmla="*/ 0 w 394"/>
                    <a:gd name="T5" fmla="*/ 378 h 395"/>
                    <a:gd name="T6" fmla="*/ 0 w 394"/>
                    <a:gd name="T7" fmla="*/ 18 h 395"/>
                    <a:gd name="T8" fmla="*/ 17 w 394"/>
                    <a:gd name="T9" fmla="*/ 0 h 395"/>
                    <a:gd name="T10" fmla="*/ 34 w 394"/>
                    <a:gd name="T11" fmla="*/ 18 h 395"/>
                    <a:gd name="T12" fmla="*/ 34 w 394"/>
                    <a:gd name="T13" fmla="*/ 360 h 395"/>
                    <a:gd name="T14" fmla="*/ 360 w 394"/>
                    <a:gd name="T15" fmla="*/ 360 h 395"/>
                    <a:gd name="T16" fmla="*/ 360 w 394"/>
                    <a:gd name="T17" fmla="*/ 18 h 395"/>
                    <a:gd name="T18" fmla="*/ 377 w 394"/>
                    <a:gd name="T19" fmla="*/ 0 h 395"/>
                    <a:gd name="T20" fmla="*/ 394 w 394"/>
                    <a:gd name="T21" fmla="*/ 18 h 395"/>
                    <a:gd name="T22" fmla="*/ 394 w 394"/>
                    <a:gd name="T23" fmla="*/ 378 h 395"/>
                    <a:gd name="T24" fmla="*/ 377 w 394"/>
                    <a:gd name="T25" fmla="*/ 395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4" h="395">
                      <a:moveTo>
                        <a:pt x="377" y="395"/>
                      </a:moveTo>
                      <a:cubicBezTo>
                        <a:pt x="17" y="395"/>
                        <a:pt x="17" y="395"/>
                        <a:pt x="17" y="395"/>
                      </a:cubicBezTo>
                      <a:cubicBezTo>
                        <a:pt x="8" y="395"/>
                        <a:pt x="0" y="387"/>
                        <a:pt x="0" y="37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4" y="8"/>
                        <a:pt x="34" y="18"/>
                      </a:cubicBezTo>
                      <a:cubicBezTo>
                        <a:pt x="34" y="360"/>
                        <a:pt x="34" y="360"/>
                        <a:pt x="34" y="360"/>
                      </a:cubicBezTo>
                      <a:cubicBezTo>
                        <a:pt x="360" y="360"/>
                        <a:pt x="360" y="360"/>
                        <a:pt x="360" y="360"/>
                      </a:cubicBezTo>
                      <a:cubicBezTo>
                        <a:pt x="360" y="18"/>
                        <a:pt x="360" y="18"/>
                        <a:pt x="360" y="18"/>
                      </a:cubicBezTo>
                      <a:cubicBezTo>
                        <a:pt x="360" y="8"/>
                        <a:pt x="368" y="0"/>
                        <a:pt x="377" y="0"/>
                      </a:cubicBezTo>
                      <a:cubicBezTo>
                        <a:pt x="387" y="0"/>
                        <a:pt x="394" y="8"/>
                        <a:pt x="394" y="18"/>
                      </a:cubicBezTo>
                      <a:cubicBezTo>
                        <a:pt x="394" y="378"/>
                        <a:pt x="394" y="378"/>
                        <a:pt x="394" y="378"/>
                      </a:cubicBezTo>
                      <a:cubicBezTo>
                        <a:pt x="394" y="387"/>
                        <a:pt x="387" y="395"/>
                        <a:pt x="377" y="39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84" name="Freeform 236"/>
                <p:cNvSpPr>
                  <a:spLocks noEditPoints="1"/>
                </p:cNvSpPr>
                <p:nvPr/>
              </p:nvSpPr>
              <p:spPr bwMode="auto">
                <a:xfrm flipH="1">
                  <a:off x="4288784" y="2405074"/>
                  <a:ext cx="158567" cy="110038"/>
                </a:xfrm>
                <a:custGeom>
                  <a:avLst/>
                  <a:gdLst>
                    <a:gd name="T0" fmla="*/ 378 w 396"/>
                    <a:gd name="T1" fmla="*/ 274 h 274"/>
                    <a:gd name="T2" fmla="*/ 18 w 396"/>
                    <a:gd name="T3" fmla="*/ 274 h 274"/>
                    <a:gd name="T4" fmla="*/ 3 w 396"/>
                    <a:gd name="T5" fmla="*/ 264 h 274"/>
                    <a:gd name="T6" fmla="*/ 5 w 396"/>
                    <a:gd name="T7" fmla="*/ 246 h 274"/>
                    <a:gd name="T8" fmla="*/ 184 w 396"/>
                    <a:gd name="T9" fmla="*/ 7 h 274"/>
                    <a:gd name="T10" fmla="*/ 198 w 396"/>
                    <a:gd name="T11" fmla="*/ 0 h 274"/>
                    <a:gd name="T12" fmla="*/ 198 w 396"/>
                    <a:gd name="T13" fmla="*/ 0 h 274"/>
                    <a:gd name="T14" fmla="*/ 212 w 396"/>
                    <a:gd name="T15" fmla="*/ 7 h 274"/>
                    <a:gd name="T16" fmla="*/ 392 w 396"/>
                    <a:gd name="T17" fmla="*/ 246 h 274"/>
                    <a:gd name="T18" fmla="*/ 393 w 396"/>
                    <a:gd name="T19" fmla="*/ 264 h 274"/>
                    <a:gd name="T20" fmla="*/ 378 w 396"/>
                    <a:gd name="T21" fmla="*/ 274 h 274"/>
                    <a:gd name="T22" fmla="*/ 53 w 396"/>
                    <a:gd name="T23" fmla="*/ 239 h 274"/>
                    <a:gd name="T24" fmla="*/ 343 w 396"/>
                    <a:gd name="T25" fmla="*/ 239 h 274"/>
                    <a:gd name="T26" fmla="*/ 198 w 396"/>
                    <a:gd name="T27" fmla="*/ 46 h 274"/>
                    <a:gd name="T28" fmla="*/ 53 w 396"/>
                    <a:gd name="T29" fmla="*/ 239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6" h="274">
                      <a:moveTo>
                        <a:pt x="378" y="274"/>
                      </a:moveTo>
                      <a:cubicBezTo>
                        <a:pt x="18" y="274"/>
                        <a:pt x="18" y="274"/>
                        <a:pt x="18" y="274"/>
                      </a:cubicBezTo>
                      <a:cubicBezTo>
                        <a:pt x="12" y="274"/>
                        <a:pt x="6" y="270"/>
                        <a:pt x="3" y="264"/>
                      </a:cubicBezTo>
                      <a:cubicBezTo>
                        <a:pt x="0" y="259"/>
                        <a:pt x="1" y="252"/>
                        <a:pt x="5" y="246"/>
                      </a:cubicBezTo>
                      <a:cubicBezTo>
                        <a:pt x="184" y="7"/>
                        <a:pt x="184" y="7"/>
                        <a:pt x="184" y="7"/>
                      </a:cubicBezTo>
                      <a:cubicBezTo>
                        <a:pt x="187" y="3"/>
                        <a:pt x="193" y="0"/>
                        <a:pt x="198" y="0"/>
                      </a:cubicBezTo>
                      <a:cubicBezTo>
                        <a:pt x="198" y="0"/>
                        <a:pt x="198" y="0"/>
                        <a:pt x="198" y="0"/>
                      </a:cubicBezTo>
                      <a:cubicBezTo>
                        <a:pt x="204" y="0"/>
                        <a:pt x="209" y="3"/>
                        <a:pt x="212" y="7"/>
                      </a:cubicBezTo>
                      <a:cubicBezTo>
                        <a:pt x="392" y="246"/>
                        <a:pt x="392" y="246"/>
                        <a:pt x="392" y="246"/>
                      </a:cubicBezTo>
                      <a:cubicBezTo>
                        <a:pt x="396" y="252"/>
                        <a:pt x="396" y="259"/>
                        <a:pt x="393" y="264"/>
                      </a:cubicBezTo>
                      <a:cubicBezTo>
                        <a:pt x="390" y="270"/>
                        <a:pt x="384" y="274"/>
                        <a:pt x="378" y="274"/>
                      </a:cubicBezTo>
                      <a:close/>
                      <a:moveTo>
                        <a:pt x="53" y="239"/>
                      </a:moveTo>
                      <a:cubicBezTo>
                        <a:pt x="343" y="239"/>
                        <a:pt x="343" y="239"/>
                        <a:pt x="343" y="239"/>
                      </a:cubicBezTo>
                      <a:cubicBezTo>
                        <a:pt x="198" y="46"/>
                        <a:pt x="198" y="46"/>
                        <a:pt x="198" y="46"/>
                      </a:cubicBezTo>
                      <a:lnTo>
                        <a:pt x="53" y="2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85" name="Freeform 237"/>
                <p:cNvSpPr>
                  <a:spLocks noEditPoints="1"/>
                </p:cNvSpPr>
                <p:nvPr/>
              </p:nvSpPr>
              <p:spPr bwMode="auto">
                <a:xfrm flipH="1">
                  <a:off x="4340700" y="2607656"/>
                  <a:ext cx="54172" cy="72230"/>
                </a:xfrm>
                <a:custGeom>
                  <a:avLst/>
                  <a:gdLst>
                    <a:gd name="T0" fmla="*/ 117 w 135"/>
                    <a:gd name="T1" fmla="*/ 181 h 181"/>
                    <a:gd name="T2" fmla="*/ 17 w 135"/>
                    <a:gd name="T3" fmla="*/ 181 h 181"/>
                    <a:gd name="T4" fmla="*/ 0 w 135"/>
                    <a:gd name="T5" fmla="*/ 164 h 181"/>
                    <a:gd name="T6" fmla="*/ 0 w 135"/>
                    <a:gd name="T7" fmla="*/ 17 h 181"/>
                    <a:gd name="T8" fmla="*/ 17 w 135"/>
                    <a:gd name="T9" fmla="*/ 0 h 181"/>
                    <a:gd name="T10" fmla="*/ 117 w 135"/>
                    <a:gd name="T11" fmla="*/ 0 h 181"/>
                    <a:gd name="T12" fmla="*/ 135 w 135"/>
                    <a:gd name="T13" fmla="*/ 17 h 181"/>
                    <a:gd name="T14" fmla="*/ 135 w 135"/>
                    <a:gd name="T15" fmla="*/ 164 h 181"/>
                    <a:gd name="T16" fmla="*/ 117 w 135"/>
                    <a:gd name="T17" fmla="*/ 181 h 181"/>
                    <a:gd name="T18" fmla="*/ 34 w 135"/>
                    <a:gd name="T19" fmla="*/ 146 h 181"/>
                    <a:gd name="T20" fmla="*/ 100 w 135"/>
                    <a:gd name="T21" fmla="*/ 146 h 181"/>
                    <a:gd name="T22" fmla="*/ 100 w 135"/>
                    <a:gd name="T23" fmla="*/ 34 h 181"/>
                    <a:gd name="T24" fmla="*/ 34 w 135"/>
                    <a:gd name="T25" fmla="*/ 34 h 181"/>
                    <a:gd name="T26" fmla="*/ 34 w 135"/>
                    <a:gd name="T27" fmla="*/ 14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" h="181">
                      <a:moveTo>
                        <a:pt x="117" y="181"/>
                      </a:moveTo>
                      <a:cubicBezTo>
                        <a:pt x="17" y="181"/>
                        <a:pt x="17" y="181"/>
                        <a:pt x="17" y="181"/>
                      </a:cubicBezTo>
                      <a:cubicBezTo>
                        <a:pt x="7" y="181"/>
                        <a:pt x="0" y="173"/>
                        <a:pt x="0" y="16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27" y="0"/>
                        <a:pt x="135" y="7"/>
                        <a:pt x="135" y="17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35" y="173"/>
                        <a:pt x="127" y="181"/>
                        <a:pt x="117" y="181"/>
                      </a:cubicBezTo>
                      <a:close/>
                      <a:moveTo>
                        <a:pt x="34" y="146"/>
                      </a:moveTo>
                      <a:cubicBezTo>
                        <a:pt x="100" y="146"/>
                        <a:pt x="100" y="146"/>
                        <a:pt x="100" y="146"/>
                      </a:cubicBezTo>
                      <a:cubicBezTo>
                        <a:pt x="100" y="34"/>
                        <a:pt x="100" y="34"/>
                        <a:pt x="100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lnTo>
                        <a:pt x="34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86" name="Freeform 238"/>
                <p:cNvSpPr>
                  <a:spLocks/>
                </p:cNvSpPr>
                <p:nvPr/>
              </p:nvSpPr>
              <p:spPr bwMode="auto">
                <a:xfrm flipH="1">
                  <a:off x="4394308" y="2418053"/>
                  <a:ext cx="42322" cy="82952"/>
                </a:xfrm>
                <a:custGeom>
                  <a:avLst/>
                  <a:gdLst>
                    <a:gd name="T0" fmla="*/ 17 w 106"/>
                    <a:gd name="T1" fmla="*/ 207 h 207"/>
                    <a:gd name="T2" fmla="*/ 0 w 106"/>
                    <a:gd name="T3" fmla="*/ 190 h 207"/>
                    <a:gd name="T4" fmla="*/ 0 w 106"/>
                    <a:gd name="T5" fmla="*/ 17 h 207"/>
                    <a:gd name="T6" fmla="*/ 17 w 106"/>
                    <a:gd name="T7" fmla="*/ 0 h 207"/>
                    <a:gd name="T8" fmla="*/ 89 w 106"/>
                    <a:gd name="T9" fmla="*/ 0 h 207"/>
                    <a:gd name="T10" fmla="*/ 106 w 106"/>
                    <a:gd name="T11" fmla="*/ 17 h 207"/>
                    <a:gd name="T12" fmla="*/ 106 w 106"/>
                    <a:gd name="T13" fmla="*/ 88 h 207"/>
                    <a:gd name="T14" fmla="*/ 89 w 106"/>
                    <a:gd name="T15" fmla="*/ 105 h 207"/>
                    <a:gd name="T16" fmla="*/ 71 w 106"/>
                    <a:gd name="T17" fmla="*/ 88 h 207"/>
                    <a:gd name="T18" fmla="*/ 71 w 106"/>
                    <a:gd name="T19" fmla="*/ 34 h 207"/>
                    <a:gd name="T20" fmla="*/ 35 w 106"/>
                    <a:gd name="T21" fmla="*/ 34 h 207"/>
                    <a:gd name="T22" fmla="*/ 35 w 106"/>
                    <a:gd name="T23" fmla="*/ 190 h 207"/>
                    <a:gd name="T24" fmla="*/ 17 w 106"/>
                    <a:gd name="T25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207">
                      <a:moveTo>
                        <a:pt x="17" y="207"/>
                      </a:moveTo>
                      <a:cubicBezTo>
                        <a:pt x="8" y="207"/>
                        <a:pt x="0" y="199"/>
                        <a:pt x="0" y="19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98" y="0"/>
                        <a:pt x="106" y="7"/>
                        <a:pt x="106" y="17"/>
                      </a:cubicBezTo>
                      <a:cubicBezTo>
                        <a:pt x="106" y="88"/>
                        <a:pt x="106" y="88"/>
                        <a:pt x="106" y="88"/>
                      </a:cubicBezTo>
                      <a:cubicBezTo>
                        <a:pt x="106" y="97"/>
                        <a:pt x="98" y="105"/>
                        <a:pt x="89" y="105"/>
                      </a:cubicBezTo>
                      <a:cubicBezTo>
                        <a:pt x="79" y="105"/>
                        <a:pt x="71" y="97"/>
                        <a:pt x="71" y="88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190"/>
                        <a:pt x="35" y="190"/>
                        <a:pt x="35" y="190"/>
                      </a:cubicBezTo>
                      <a:cubicBezTo>
                        <a:pt x="35" y="199"/>
                        <a:pt x="27" y="207"/>
                        <a:pt x="17" y="2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87" name="Freeform 239"/>
                <p:cNvSpPr>
                  <a:spLocks/>
                </p:cNvSpPr>
                <p:nvPr/>
              </p:nvSpPr>
              <p:spPr bwMode="auto">
                <a:xfrm flipH="1">
                  <a:off x="4274677" y="2521883"/>
                  <a:ext cx="186782" cy="13543"/>
                </a:xfrm>
                <a:custGeom>
                  <a:avLst/>
                  <a:gdLst>
                    <a:gd name="T0" fmla="*/ 449 w 466"/>
                    <a:gd name="T1" fmla="*/ 35 h 35"/>
                    <a:gd name="T2" fmla="*/ 17 w 466"/>
                    <a:gd name="T3" fmla="*/ 35 h 35"/>
                    <a:gd name="T4" fmla="*/ 0 w 466"/>
                    <a:gd name="T5" fmla="*/ 18 h 35"/>
                    <a:gd name="T6" fmla="*/ 17 w 466"/>
                    <a:gd name="T7" fmla="*/ 0 h 35"/>
                    <a:gd name="T8" fmla="*/ 449 w 466"/>
                    <a:gd name="T9" fmla="*/ 0 h 35"/>
                    <a:gd name="T10" fmla="*/ 466 w 466"/>
                    <a:gd name="T11" fmla="*/ 18 h 35"/>
                    <a:gd name="T12" fmla="*/ 449 w 466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6" h="35">
                      <a:moveTo>
                        <a:pt x="449" y="35"/>
                      </a:move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8" y="35"/>
                        <a:pt x="0" y="27"/>
                        <a:pt x="0" y="18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449" y="0"/>
                        <a:pt x="449" y="0"/>
                        <a:pt x="449" y="0"/>
                      </a:cubicBezTo>
                      <a:cubicBezTo>
                        <a:pt x="458" y="0"/>
                        <a:pt x="466" y="8"/>
                        <a:pt x="466" y="18"/>
                      </a:cubicBezTo>
                      <a:cubicBezTo>
                        <a:pt x="466" y="27"/>
                        <a:pt x="458" y="35"/>
                        <a:pt x="449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15" name="Group 928"/>
              <p:cNvGrpSpPr/>
              <p:nvPr/>
            </p:nvGrpSpPr>
            <p:grpSpPr>
              <a:xfrm>
                <a:off x="4005087" y="2452673"/>
                <a:ext cx="154510" cy="224014"/>
                <a:chOff x="4005087" y="2452673"/>
                <a:chExt cx="154510" cy="224014"/>
              </a:xfrm>
            </p:grpSpPr>
            <p:sp>
              <p:nvSpPr>
                <p:cNvPr id="295" name="Freeform 46"/>
                <p:cNvSpPr>
                  <a:spLocks/>
                </p:cNvSpPr>
                <p:nvPr/>
              </p:nvSpPr>
              <p:spPr bwMode="auto">
                <a:xfrm>
                  <a:off x="4049576" y="2555244"/>
                  <a:ext cx="65532" cy="121443"/>
                </a:xfrm>
                <a:custGeom>
                  <a:avLst/>
                  <a:gdLst>
                    <a:gd name="T0" fmla="*/ 9 w 154"/>
                    <a:gd name="T1" fmla="*/ 284 h 285"/>
                    <a:gd name="T2" fmla="*/ 7 w 154"/>
                    <a:gd name="T3" fmla="*/ 284 h 285"/>
                    <a:gd name="T4" fmla="*/ 1 w 154"/>
                    <a:gd name="T5" fmla="*/ 275 h 285"/>
                    <a:gd name="T6" fmla="*/ 69 w 154"/>
                    <a:gd name="T7" fmla="*/ 6 h 285"/>
                    <a:gd name="T8" fmla="*/ 77 w 154"/>
                    <a:gd name="T9" fmla="*/ 0 h 285"/>
                    <a:gd name="T10" fmla="*/ 77 w 154"/>
                    <a:gd name="T11" fmla="*/ 0 h 285"/>
                    <a:gd name="T12" fmla="*/ 84 w 154"/>
                    <a:gd name="T13" fmla="*/ 6 h 285"/>
                    <a:gd name="T14" fmla="*/ 153 w 154"/>
                    <a:gd name="T15" fmla="*/ 275 h 285"/>
                    <a:gd name="T16" fmla="*/ 147 w 154"/>
                    <a:gd name="T17" fmla="*/ 284 h 285"/>
                    <a:gd name="T18" fmla="*/ 138 w 154"/>
                    <a:gd name="T19" fmla="*/ 278 h 285"/>
                    <a:gd name="T20" fmla="*/ 77 w 154"/>
                    <a:gd name="T21" fmla="*/ 39 h 285"/>
                    <a:gd name="T22" fmla="*/ 16 w 154"/>
                    <a:gd name="T23" fmla="*/ 278 h 285"/>
                    <a:gd name="T24" fmla="*/ 9 w 154"/>
                    <a:gd name="T25" fmla="*/ 28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" h="285">
                      <a:moveTo>
                        <a:pt x="9" y="284"/>
                      </a:moveTo>
                      <a:cubicBezTo>
                        <a:pt x="8" y="284"/>
                        <a:pt x="8" y="284"/>
                        <a:pt x="7" y="284"/>
                      </a:cubicBezTo>
                      <a:cubicBezTo>
                        <a:pt x="3" y="283"/>
                        <a:pt x="0" y="279"/>
                        <a:pt x="1" y="275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70" y="2"/>
                        <a:pt x="73" y="0"/>
                        <a:pt x="77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80" y="0"/>
                        <a:pt x="83" y="2"/>
                        <a:pt x="84" y="6"/>
                      </a:cubicBezTo>
                      <a:cubicBezTo>
                        <a:pt x="153" y="275"/>
                        <a:pt x="153" y="275"/>
                        <a:pt x="153" y="275"/>
                      </a:cubicBezTo>
                      <a:cubicBezTo>
                        <a:pt x="154" y="279"/>
                        <a:pt x="151" y="283"/>
                        <a:pt x="147" y="284"/>
                      </a:cubicBezTo>
                      <a:cubicBezTo>
                        <a:pt x="143" y="285"/>
                        <a:pt x="139" y="283"/>
                        <a:pt x="138" y="278"/>
                      </a:cubicBez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16" y="278"/>
                        <a:pt x="16" y="278"/>
                        <a:pt x="16" y="278"/>
                      </a:cubicBezTo>
                      <a:cubicBezTo>
                        <a:pt x="15" y="282"/>
                        <a:pt x="12" y="284"/>
                        <a:pt x="9" y="2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296" name="Freeform 47"/>
                <p:cNvSpPr>
                  <a:spLocks/>
                </p:cNvSpPr>
                <p:nvPr/>
              </p:nvSpPr>
              <p:spPr bwMode="auto">
                <a:xfrm>
                  <a:off x="4005087" y="2452673"/>
                  <a:ext cx="154510" cy="14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050" h="324510">
                      <a:moveTo>
                        <a:pt x="331709" y="236341"/>
                      </a:moveTo>
                      <a:lnTo>
                        <a:pt x="346056" y="240185"/>
                      </a:lnTo>
                      <a:cubicBezTo>
                        <a:pt x="335348" y="273279"/>
                        <a:pt x="314263" y="302438"/>
                        <a:pt x="285847" y="323479"/>
                      </a:cubicBezTo>
                      <a:cubicBezTo>
                        <a:pt x="281890" y="325461"/>
                        <a:pt x="277934" y="324470"/>
                        <a:pt x="274967" y="321497"/>
                      </a:cubicBezTo>
                      <a:cubicBezTo>
                        <a:pt x="272989" y="318525"/>
                        <a:pt x="272989" y="313570"/>
                        <a:pt x="276945" y="310598"/>
                      </a:cubicBezTo>
                      <a:cubicBezTo>
                        <a:pt x="302547" y="291666"/>
                        <a:pt x="321762" y="265961"/>
                        <a:pt x="331709" y="236341"/>
                      </a:cubicBezTo>
                      <a:close/>
                      <a:moveTo>
                        <a:pt x="25141" y="233061"/>
                      </a:moveTo>
                      <a:cubicBezTo>
                        <a:pt x="34856" y="264022"/>
                        <a:pt x="54543" y="290956"/>
                        <a:pt x="81105" y="310598"/>
                      </a:cubicBezTo>
                      <a:cubicBezTo>
                        <a:pt x="85062" y="313570"/>
                        <a:pt x="85062" y="318525"/>
                        <a:pt x="83084" y="321497"/>
                      </a:cubicBezTo>
                      <a:cubicBezTo>
                        <a:pt x="81105" y="323479"/>
                        <a:pt x="79127" y="324470"/>
                        <a:pt x="77149" y="324470"/>
                      </a:cubicBezTo>
                      <a:cubicBezTo>
                        <a:pt x="75171" y="324470"/>
                        <a:pt x="73193" y="324470"/>
                        <a:pt x="72204" y="323479"/>
                      </a:cubicBezTo>
                      <a:cubicBezTo>
                        <a:pt x="42831" y="301729"/>
                        <a:pt x="21290" y="271306"/>
                        <a:pt x="10808" y="236902"/>
                      </a:cubicBezTo>
                      <a:close/>
                      <a:moveTo>
                        <a:pt x="263943" y="218184"/>
                      </a:moveTo>
                      <a:lnTo>
                        <a:pt x="278852" y="222179"/>
                      </a:lnTo>
                      <a:cubicBezTo>
                        <a:pt x="272888" y="239157"/>
                        <a:pt x="261620" y="253807"/>
                        <a:pt x="246633" y="265381"/>
                      </a:cubicBezTo>
                      <a:cubicBezTo>
                        <a:pt x="239673" y="267355"/>
                        <a:pt x="237684" y="266368"/>
                        <a:pt x="236690" y="264394"/>
                      </a:cubicBezTo>
                      <a:cubicBezTo>
                        <a:pt x="233707" y="260445"/>
                        <a:pt x="234702" y="256496"/>
                        <a:pt x="237684" y="253535"/>
                      </a:cubicBezTo>
                      <a:cubicBezTo>
                        <a:pt x="249391" y="244026"/>
                        <a:pt x="258534" y="231971"/>
                        <a:pt x="263943" y="218184"/>
                      </a:cubicBezTo>
                      <a:close/>
                      <a:moveTo>
                        <a:pt x="93338" y="214789"/>
                      </a:moveTo>
                      <a:cubicBezTo>
                        <a:pt x="98106" y="230077"/>
                        <a:pt x="107746" y="243284"/>
                        <a:pt x="120365" y="253535"/>
                      </a:cubicBezTo>
                      <a:cubicBezTo>
                        <a:pt x="123348" y="256496"/>
                        <a:pt x="124342" y="260445"/>
                        <a:pt x="121359" y="264394"/>
                      </a:cubicBezTo>
                      <a:cubicBezTo>
                        <a:pt x="119371" y="267355"/>
                        <a:pt x="114400" y="268342"/>
                        <a:pt x="110423" y="265381"/>
                      </a:cubicBezTo>
                      <a:cubicBezTo>
                        <a:pt x="95059" y="253060"/>
                        <a:pt x="83559" y="237253"/>
                        <a:pt x="78327" y="218811"/>
                      </a:cubicBezTo>
                      <a:close/>
                      <a:moveTo>
                        <a:pt x="179024" y="164145"/>
                      </a:moveTo>
                      <a:cubicBezTo>
                        <a:pt x="168774" y="164145"/>
                        <a:pt x="160465" y="171954"/>
                        <a:pt x="160465" y="181586"/>
                      </a:cubicBezTo>
                      <a:cubicBezTo>
                        <a:pt x="160465" y="191218"/>
                        <a:pt x="168774" y="199027"/>
                        <a:pt x="179024" y="199027"/>
                      </a:cubicBezTo>
                      <a:cubicBezTo>
                        <a:pt x="189274" y="199027"/>
                        <a:pt x="197583" y="191218"/>
                        <a:pt x="197583" y="181586"/>
                      </a:cubicBezTo>
                      <a:cubicBezTo>
                        <a:pt x="197583" y="171954"/>
                        <a:pt x="189274" y="164145"/>
                        <a:pt x="179024" y="164145"/>
                      </a:cubicBezTo>
                      <a:close/>
                      <a:moveTo>
                        <a:pt x="179024" y="146704"/>
                      </a:moveTo>
                      <a:cubicBezTo>
                        <a:pt x="198906" y="146704"/>
                        <a:pt x="215024" y="162321"/>
                        <a:pt x="215024" y="181586"/>
                      </a:cubicBezTo>
                      <a:cubicBezTo>
                        <a:pt x="215024" y="200851"/>
                        <a:pt x="198906" y="216468"/>
                        <a:pt x="179024" y="216468"/>
                      </a:cubicBezTo>
                      <a:cubicBezTo>
                        <a:pt x="159142" y="216468"/>
                        <a:pt x="143024" y="200851"/>
                        <a:pt x="143024" y="181586"/>
                      </a:cubicBezTo>
                      <a:cubicBezTo>
                        <a:pt x="143024" y="162321"/>
                        <a:pt x="159142" y="146704"/>
                        <a:pt x="179024" y="146704"/>
                      </a:cubicBezTo>
                      <a:close/>
                      <a:moveTo>
                        <a:pt x="96172" y="112003"/>
                      </a:moveTo>
                      <a:lnTo>
                        <a:pt x="107291" y="123122"/>
                      </a:lnTo>
                      <a:cubicBezTo>
                        <a:pt x="93292" y="138157"/>
                        <a:pt x="85567" y="158409"/>
                        <a:pt x="85567" y="180487"/>
                      </a:cubicBezTo>
                      <a:lnTo>
                        <a:pt x="90950" y="204248"/>
                      </a:lnTo>
                      <a:lnTo>
                        <a:pt x="75942" y="208269"/>
                      </a:lnTo>
                      <a:cubicBezTo>
                        <a:pt x="70931" y="199834"/>
                        <a:pt x="69659" y="190287"/>
                        <a:pt x="69659" y="180487"/>
                      </a:cubicBezTo>
                      <a:cubicBezTo>
                        <a:pt x="69659" y="154282"/>
                        <a:pt x="79196" y="130009"/>
                        <a:pt x="96172" y="112003"/>
                      </a:cubicBezTo>
                      <a:close/>
                      <a:moveTo>
                        <a:pt x="259510" y="107897"/>
                      </a:moveTo>
                      <a:cubicBezTo>
                        <a:pt x="277587" y="126894"/>
                        <a:pt x="288390" y="152596"/>
                        <a:pt x="288390" y="180487"/>
                      </a:cubicBezTo>
                      <a:lnTo>
                        <a:pt x="281262" y="211644"/>
                      </a:lnTo>
                      <a:lnTo>
                        <a:pt x="266331" y="207643"/>
                      </a:lnTo>
                      <a:cubicBezTo>
                        <a:pt x="271041" y="199389"/>
                        <a:pt x="272483" y="190048"/>
                        <a:pt x="272483" y="180487"/>
                      </a:cubicBezTo>
                      <a:cubicBezTo>
                        <a:pt x="272483" y="156691"/>
                        <a:pt x="263509" y="135017"/>
                        <a:pt x="248379" y="119027"/>
                      </a:cubicBezTo>
                      <a:close/>
                      <a:moveTo>
                        <a:pt x="184425" y="72995"/>
                      </a:moveTo>
                      <a:cubicBezTo>
                        <a:pt x="210426" y="73840"/>
                        <a:pt x="233964" y="83939"/>
                        <a:pt x="251196" y="100937"/>
                      </a:cubicBezTo>
                      <a:lnTo>
                        <a:pt x="240156" y="111977"/>
                      </a:lnTo>
                      <a:cubicBezTo>
                        <a:pt x="225718" y="97865"/>
                        <a:pt x="206074" y="89598"/>
                        <a:pt x="184425" y="88776"/>
                      </a:cubicBezTo>
                      <a:close/>
                      <a:moveTo>
                        <a:pt x="173625" y="72981"/>
                      </a:moveTo>
                      <a:lnTo>
                        <a:pt x="173625" y="88764"/>
                      </a:lnTo>
                      <a:cubicBezTo>
                        <a:pt x="150248" y="89177"/>
                        <a:pt x="129249" y="98965"/>
                        <a:pt x="113733" y="114291"/>
                      </a:cubicBezTo>
                      <a:lnTo>
                        <a:pt x="102690" y="103248"/>
                      </a:lnTo>
                      <a:cubicBezTo>
                        <a:pt x="121011" y="85049"/>
                        <a:pt x="145898" y="73393"/>
                        <a:pt x="173625" y="72981"/>
                      </a:cubicBezTo>
                      <a:close/>
                      <a:moveTo>
                        <a:pt x="45631" y="61461"/>
                      </a:moveTo>
                      <a:lnTo>
                        <a:pt x="56582" y="72412"/>
                      </a:lnTo>
                      <a:cubicBezTo>
                        <a:pt x="30239" y="100129"/>
                        <a:pt x="14837" y="137720"/>
                        <a:pt x="14837" y="178808"/>
                      </a:cubicBezTo>
                      <a:cubicBezTo>
                        <a:pt x="14837" y="193994"/>
                        <a:pt x="16904" y="208849"/>
                        <a:pt x="21414" y="222879"/>
                      </a:cubicBezTo>
                      <a:lnTo>
                        <a:pt x="7125" y="226708"/>
                      </a:lnTo>
                      <a:cubicBezTo>
                        <a:pt x="2235" y="211323"/>
                        <a:pt x="0" y="195148"/>
                        <a:pt x="0" y="178808"/>
                      </a:cubicBezTo>
                      <a:cubicBezTo>
                        <a:pt x="0" y="133434"/>
                        <a:pt x="16799" y="92008"/>
                        <a:pt x="45631" y="61461"/>
                      </a:cubicBezTo>
                      <a:close/>
                      <a:moveTo>
                        <a:pt x="309849" y="57556"/>
                      </a:moveTo>
                      <a:cubicBezTo>
                        <a:pt x="339988" y="88953"/>
                        <a:pt x="358050" y="131758"/>
                        <a:pt x="358050" y="178808"/>
                      </a:cubicBezTo>
                      <a:cubicBezTo>
                        <a:pt x="358050" y="196330"/>
                        <a:pt x="355480" y="213661"/>
                        <a:pt x="349739" y="229991"/>
                      </a:cubicBezTo>
                      <a:lnTo>
                        <a:pt x="335436" y="226158"/>
                      </a:lnTo>
                      <a:cubicBezTo>
                        <a:pt x="340805" y="211201"/>
                        <a:pt x="343214" y="195198"/>
                        <a:pt x="343214" y="178808"/>
                      </a:cubicBezTo>
                      <a:cubicBezTo>
                        <a:pt x="343214" y="136054"/>
                        <a:pt x="326537" y="97086"/>
                        <a:pt x="298883" y="68523"/>
                      </a:cubicBezTo>
                      <a:close/>
                      <a:moveTo>
                        <a:pt x="184425" y="0"/>
                      </a:moveTo>
                      <a:cubicBezTo>
                        <a:pt x="230328" y="1143"/>
                        <a:pt x="271878" y="19678"/>
                        <a:pt x="302045" y="50087"/>
                      </a:cubicBezTo>
                      <a:lnTo>
                        <a:pt x="290931" y="61201"/>
                      </a:lnTo>
                      <a:cubicBezTo>
                        <a:pt x="263449" y="33835"/>
                        <a:pt x="225759" y="17287"/>
                        <a:pt x="184425" y="16401"/>
                      </a:cubicBezTo>
                      <a:close/>
                      <a:moveTo>
                        <a:pt x="173625" y="0"/>
                      </a:moveTo>
                      <a:lnTo>
                        <a:pt x="173625" y="16401"/>
                      </a:lnTo>
                      <a:cubicBezTo>
                        <a:pt x="130651" y="17322"/>
                        <a:pt x="91616" y="35173"/>
                        <a:pt x="63297" y="63854"/>
                      </a:cubicBezTo>
                      <a:lnTo>
                        <a:pt x="52195" y="52751"/>
                      </a:lnTo>
                      <a:cubicBezTo>
                        <a:pt x="83200" y="21029"/>
                        <a:pt x="126077" y="1184"/>
                        <a:pt x="1736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816" name="Group 931"/>
              <p:cNvGrpSpPr/>
              <p:nvPr/>
            </p:nvGrpSpPr>
            <p:grpSpPr>
              <a:xfrm>
                <a:off x="4564771" y="2461285"/>
                <a:ext cx="338897" cy="196523"/>
                <a:chOff x="4564771" y="2461285"/>
                <a:chExt cx="338897" cy="196523"/>
              </a:xfrm>
            </p:grpSpPr>
            <p:grpSp>
              <p:nvGrpSpPr>
                <p:cNvPr id="817" name="Group 130"/>
                <p:cNvGrpSpPr>
                  <a:grpSpLocks noChangeAspect="1"/>
                </p:cNvGrpSpPr>
                <p:nvPr/>
              </p:nvGrpSpPr>
              <p:grpSpPr>
                <a:xfrm rot="5400000">
                  <a:off x="4785845" y="2485310"/>
                  <a:ext cx="141848" cy="93798"/>
                  <a:chOff x="3263900" y="2039938"/>
                  <a:chExt cx="323850" cy="161925"/>
                </a:xfrm>
                <a:solidFill>
                  <a:schemeClr val="bg1"/>
                </a:solidFill>
              </p:grpSpPr>
              <p:sp>
                <p:nvSpPr>
                  <p:cNvPr id="310" name="Freeform 5"/>
                  <p:cNvSpPr>
                    <a:spLocks/>
                  </p:cNvSpPr>
                  <p:nvPr/>
                </p:nvSpPr>
                <p:spPr bwMode="auto">
                  <a:xfrm>
                    <a:off x="3355975" y="2144713"/>
                    <a:ext cx="141288" cy="57150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" y="42"/>
                      </a:cxn>
                      <a:cxn ang="0">
                        <a:pos x="145" y="37"/>
                      </a:cxn>
                      <a:cxn ang="0">
                        <a:pos x="145" y="52"/>
                      </a:cxn>
                      <a:cxn ang="0">
                        <a:pos x="131" y="52"/>
                      </a:cxn>
                      <a:cxn ang="0">
                        <a:pos x="17" y="56"/>
                      </a:cxn>
                      <a:cxn ang="0">
                        <a:pos x="3" y="57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49" h="60">
                        <a:moveTo>
                          <a:pt x="0" y="49"/>
                        </a:moveTo>
                        <a:cubicBezTo>
                          <a:pt x="0" y="47"/>
                          <a:pt x="1" y="44"/>
                          <a:pt x="2" y="42"/>
                        </a:cubicBezTo>
                        <a:cubicBezTo>
                          <a:pt x="41" y="2"/>
                          <a:pt x="105" y="0"/>
                          <a:pt x="145" y="37"/>
                        </a:cubicBezTo>
                        <a:cubicBezTo>
                          <a:pt x="149" y="41"/>
                          <a:pt x="149" y="48"/>
                          <a:pt x="145" y="52"/>
                        </a:cubicBezTo>
                        <a:cubicBezTo>
                          <a:pt x="141" y="56"/>
                          <a:pt x="135" y="56"/>
                          <a:pt x="131" y="52"/>
                        </a:cubicBezTo>
                        <a:cubicBezTo>
                          <a:pt x="99" y="22"/>
                          <a:pt x="48" y="24"/>
                          <a:pt x="17" y="56"/>
                        </a:cubicBezTo>
                        <a:cubicBezTo>
                          <a:pt x="13" y="60"/>
                          <a:pt x="7" y="60"/>
                          <a:pt x="3" y="57"/>
                        </a:cubicBezTo>
                        <a:cubicBezTo>
                          <a:pt x="1" y="55"/>
                          <a:pt x="0" y="52"/>
                          <a:pt x="0" y="4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11" name="Freeform 6"/>
                  <p:cNvSpPr>
                    <a:spLocks/>
                  </p:cNvSpPr>
                  <p:nvPr/>
                </p:nvSpPr>
                <p:spPr bwMode="auto">
                  <a:xfrm>
                    <a:off x="3305175" y="2093913"/>
                    <a:ext cx="239713" cy="87313"/>
                  </a:xfrm>
                  <a:custGeom>
                    <a:avLst/>
                    <a:gdLst/>
                    <a:ahLst/>
                    <a:cxnLst>
                      <a:cxn ang="0">
                        <a:pos x="0" y="82"/>
                      </a:cxn>
                      <a:cxn ang="0">
                        <a:pos x="2" y="75"/>
                      </a:cxn>
                      <a:cxn ang="0">
                        <a:pos x="250" y="66"/>
                      </a:cxn>
                      <a:cxn ang="0">
                        <a:pos x="251" y="80"/>
                      </a:cxn>
                      <a:cxn ang="0">
                        <a:pos x="236" y="80"/>
                      </a:cxn>
                      <a:cxn ang="0">
                        <a:pos x="17" y="89"/>
                      </a:cxn>
                      <a:cxn ang="0">
                        <a:pos x="3" y="89"/>
                      </a:cxn>
                      <a:cxn ang="0">
                        <a:pos x="0" y="82"/>
                      </a:cxn>
                    </a:cxnLst>
                    <a:rect l="0" t="0" r="r" b="b"/>
                    <a:pathLst>
                      <a:path w="254" h="93">
                        <a:moveTo>
                          <a:pt x="0" y="82"/>
                        </a:moveTo>
                        <a:cubicBezTo>
                          <a:pt x="0" y="79"/>
                          <a:pt x="0" y="77"/>
                          <a:pt x="2" y="75"/>
                        </a:cubicBezTo>
                        <a:cubicBezTo>
                          <a:pt x="70" y="4"/>
                          <a:pt x="181" y="0"/>
                          <a:pt x="250" y="66"/>
                        </a:cubicBezTo>
                        <a:cubicBezTo>
                          <a:pt x="254" y="70"/>
                          <a:pt x="254" y="76"/>
                          <a:pt x="251" y="80"/>
                        </a:cubicBezTo>
                        <a:cubicBezTo>
                          <a:pt x="247" y="84"/>
                          <a:pt x="240" y="84"/>
                          <a:pt x="236" y="80"/>
                        </a:cubicBezTo>
                        <a:cubicBezTo>
                          <a:pt x="175" y="22"/>
                          <a:pt x="77" y="26"/>
                          <a:pt x="17" y="89"/>
                        </a:cubicBezTo>
                        <a:cubicBezTo>
                          <a:pt x="13" y="93"/>
                          <a:pt x="7" y="93"/>
                          <a:pt x="3" y="89"/>
                        </a:cubicBezTo>
                        <a:cubicBezTo>
                          <a:pt x="1" y="87"/>
                          <a:pt x="0" y="84"/>
                          <a:pt x="0" y="8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12" name="Freeform 7"/>
                  <p:cNvSpPr>
                    <a:spLocks/>
                  </p:cNvSpPr>
                  <p:nvPr/>
                </p:nvSpPr>
                <p:spPr bwMode="auto">
                  <a:xfrm>
                    <a:off x="3263900" y="2039938"/>
                    <a:ext cx="323850" cy="112713"/>
                  </a:xfrm>
                  <a:custGeom>
                    <a:avLst/>
                    <a:gdLst/>
                    <a:ahLst/>
                    <a:cxnLst>
                      <a:cxn ang="0">
                        <a:pos x="0" y="109"/>
                      </a:cxn>
                      <a:cxn ang="0">
                        <a:pos x="3" y="102"/>
                      </a:cxn>
                      <a:cxn ang="0">
                        <a:pos x="340" y="90"/>
                      </a:cxn>
                      <a:cxn ang="0">
                        <a:pos x="340" y="104"/>
                      </a:cxn>
                      <a:cxn ang="0">
                        <a:pos x="326" y="104"/>
                      </a:cxn>
                      <a:cxn ang="0">
                        <a:pos x="17" y="116"/>
                      </a:cxn>
                      <a:cxn ang="0">
                        <a:pos x="3" y="116"/>
                      </a:cxn>
                      <a:cxn ang="0">
                        <a:pos x="0" y="109"/>
                      </a:cxn>
                    </a:cxnLst>
                    <a:rect l="0" t="0" r="r" b="b"/>
                    <a:pathLst>
                      <a:path w="344" h="120">
                        <a:moveTo>
                          <a:pt x="0" y="109"/>
                        </a:moveTo>
                        <a:cubicBezTo>
                          <a:pt x="0" y="106"/>
                          <a:pt x="1" y="104"/>
                          <a:pt x="3" y="102"/>
                        </a:cubicBezTo>
                        <a:cubicBezTo>
                          <a:pt x="95" y="5"/>
                          <a:pt x="246" y="0"/>
                          <a:pt x="340" y="90"/>
                        </a:cubicBezTo>
                        <a:cubicBezTo>
                          <a:pt x="344" y="93"/>
                          <a:pt x="344" y="100"/>
                          <a:pt x="340" y="104"/>
                        </a:cubicBezTo>
                        <a:cubicBezTo>
                          <a:pt x="336" y="108"/>
                          <a:pt x="330" y="108"/>
                          <a:pt x="326" y="104"/>
                        </a:cubicBezTo>
                        <a:cubicBezTo>
                          <a:pt x="240" y="22"/>
                          <a:pt x="102" y="27"/>
                          <a:pt x="17" y="116"/>
                        </a:cubicBezTo>
                        <a:cubicBezTo>
                          <a:pt x="13" y="120"/>
                          <a:pt x="7" y="120"/>
                          <a:pt x="3" y="116"/>
                        </a:cubicBezTo>
                        <a:cubicBezTo>
                          <a:pt x="1" y="114"/>
                          <a:pt x="0" y="111"/>
                          <a:pt x="0" y="109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818" name="Group 302"/>
                <p:cNvGrpSpPr/>
                <p:nvPr/>
              </p:nvGrpSpPr>
              <p:grpSpPr>
                <a:xfrm>
                  <a:off x="4564771" y="2491009"/>
                  <a:ext cx="205861" cy="166799"/>
                  <a:chOff x="4185684" y="4558800"/>
                  <a:chExt cx="259848" cy="210542"/>
                </a:xfrm>
              </p:grpSpPr>
              <p:grpSp>
                <p:nvGrpSpPr>
                  <p:cNvPr id="819" name="Group 303"/>
                  <p:cNvGrpSpPr/>
                  <p:nvPr/>
                </p:nvGrpSpPr>
                <p:grpSpPr>
                  <a:xfrm>
                    <a:off x="4185684" y="4647641"/>
                    <a:ext cx="259848" cy="121701"/>
                    <a:chOff x="2746489" y="3183954"/>
                    <a:chExt cx="259848" cy="121701"/>
                  </a:xfrm>
                </p:grpSpPr>
                <p:sp>
                  <p:nvSpPr>
                    <p:cNvPr id="307" name="Rounded Rectangle 306"/>
                    <p:cNvSpPr/>
                    <p:nvPr/>
                  </p:nvSpPr>
                  <p:spPr>
                    <a:xfrm>
                      <a:off x="2746489" y="3183954"/>
                      <a:ext cx="259848" cy="121701"/>
                    </a:xfrm>
                    <a:prstGeom prst="roundRect">
                      <a:avLst>
                        <a:gd name="adj" fmla="val 27478"/>
                      </a:avLst>
                    </a:prstGeom>
                    <a:noFill/>
                    <a:ln w="12700"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308" name="Rectangle 307"/>
                    <p:cNvSpPr/>
                    <p:nvPr/>
                  </p:nvSpPr>
                  <p:spPr>
                    <a:xfrm>
                      <a:off x="2789249" y="3210267"/>
                      <a:ext cx="177617" cy="46049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p:txBody>
                </p:sp>
                <p:cxnSp>
                  <p:nvCxnSpPr>
                    <p:cNvPr id="309" name="Straight Connector 308"/>
                    <p:cNvCxnSpPr/>
                    <p:nvPr/>
                  </p:nvCxnSpPr>
                  <p:spPr>
                    <a:xfrm>
                      <a:off x="2787779" y="3279341"/>
                      <a:ext cx="182744" cy="0"/>
                    </a:xfrm>
                    <a:prstGeom prst="line">
                      <a:avLst/>
                    </a:prstGeom>
                    <a:ln w="12700" cmpd="sng"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4202400" y="4560000"/>
                    <a:ext cx="18918" cy="88228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flipH="1">
                    <a:off x="4412400" y="4558800"/>
                    <a:ext cx="18918" cy="88228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83" name="Rectangle 382"/>
            <p:cNvSpPr/>
            <p:nvPr/>
          </p:nvSpPr>
          <p:spPr>
            <a:xfrm>
              <a:off x="5922968" y="762698"/>
              <a:ext cx="1090761" cy="405872"/>
            </a:xfrm>
            <a:prstGeom prst="rect">
              <a:avLst/>
            </a:prstGeom>
          </p:spPr>
          <p:txBody>
            <a:bodyPr wrap="squar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</a:rPr>
                <a:t>Dynamic Data Security</a:t>
              </a:r>
            </a:p>
          </p:txBody>
        </p:sp>
        <p:sp>
          <p:nvSpPr>
            <p:cNvPr id="572" name="Isosceles Triangle 571"/>
            <p:cNvSpPr/>
            <p:nvPr/>
          </p:nvSpPr>
          <p:spPr>
            <a:xfrm rot="5400000">
              <a:off x="4866331" y="2672176"/>
              <a:ext cx="323477" cy="139430"/>
            </a:xfrm>
            <a:prstGeom prst="triangl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66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88411" y="3315050"/>
              <a:ext cx="987954" cy="282770"/>
            </a:xfrm>
            <a:prstGeom prst="rect">
              <a:avLst/>
            </a:prstGeom>
            <a:solidFill>
              <a:srgbClr val="EAECEF">
                <a:alpha val="49020"/>
              </a:srgbClr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Smart Network Fabric</a:t>
              </a:r>
              <a:endParaRPr lang="en-US" sz="1000" b="1" dirty="0" smtClean="0">
                <a:solidFill>
                  <a:srgbClr val="124191"/>
                </a:solidFill>
                <a:latin typeface="Nokia Pure Headline" pitchFamily="34" charset="0"/>
                <a:cs typeface="Nokia Pure Headline Light"/>
              </a:endParaRPr>
            </a:p>
          </p:txBody>
        </p:sp>
        <p:sp>
          <p:nvSpPr>
            <p:cNvPr id="394" name="Rectangle 393"/>
            <p:cNvSpPr>
              <a:spLocks noChangeAspect="1"/>
            </p:cNvSpPr>
            <p:nvPr/>
          </p:nvSpPr>
          <p:spPr>
            <a:xfrm>
              <a:off x="4274456" y="3330768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3</a:t>
              </a:r>
            </a:p>
          </p:txBody>
        </p:sp>
        <p:grpSp>
          <p:nvGrpSpPr>
            <p:cNvPr id="820" name="Group 468"/>
            <p:cNvGrpSpPr/>
            <p:nvPr/>
          </p:nvGrpSpPr>
          <p:grpSpPr>
            <a:xfrm>
              <a:off x="4241961" y="1413764"/>
              <a:ext cx="1264596" cy="620763"/>
              <a:chOff x="4348808" y="1147864"/>
              <a:chExt cx="1264596" cy="620763"/>
            </a:xfrm>
          </p:grpSpPr>
          <p:grpSp>
            <p:nvGrpSpPr>
              <p:cNvPr id="821" name="Group 585"/>
              <p:cNvGrpSpPr/>
              <p:nvPr/>
            </p:nvGrpSpPr>
            <p:grpSpPr>
              <a:xfrm>
                <a:off x="4890313" y="1147864"/>
                <a:ext cx="723091" cy="620763"/>
                <a:chOff x="4704943" y="1147864"/>
                <a:chExt cx="723091" cy="620763"/>
              </a:xfrm>
            </p:grpSpPr>
            <p:sp>
              <p:nvSpPr>
                <p:cNvPr id="543" name="Chevron 542"/>
                <p:cNvSpPr/>
                <p:nvPr/>
              </p:nvSpPr>
              <p:spPr>
                <a:xfrm>
                  <a:off x="4704943" y="1188070"/>
                  <a:ext cx="723091" cy="551234"/>
                </a:xfrm>
                <a:prstGeom prst="chevron">
                  <a:avLst>
                    <a:gd name="adj" fmla="val 25294"/>
                  </a:avLst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568" name="Picture 19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2099" y="1301161"/>
                  <a:ext cx="365552" cy="317170"/>
                </a:xfrm>
                <a:prstGeom prst="rect">
                  <a:avLst/>
                </a:prstGeom>
              </p:spPr>
            </p:pic>
            <p:sp>
              <p:nvSpPr>
                <p:cNvPr id="569" name="Rectangle 20"/>
                <p:cNvSpPr/>
                <p:nvPr/>
              </p:nvSpPr>
              <p:spPr>
                <a:xfrm>
                  <a:off x="4758960" y="1147864"/>
                  <a:ext cx="54694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124191"/>
                      </a:solidFill>
                      <a:latin typeface="Nokia Pure Headline" pitchFamily="34" charset="0"/>
                    </a:rPr>
                    <a:t>machine</a:t>
                  </a:r>
                  <a:endParaRPr lang="en-US" sz="700" dirty="0" smtClean="0">
                    <a:solidFill>
                      <a:srgbClr val="124191"/>
                    </a:solidFill>
                    <a:latin typeface="Nokia Pure Headline" pitchFamily="34" charset="0"/>
                  </a:endParaRPr>
                </a:p>
              </p:txBody>
            </p:sp>
            <p:sp>
              <p:nvSpPr>
                <p:cNvPr id="570" name="Rectangle 21"/>
                <p:cNvSpPr/>
                <p:nvPr/>
              </p:nvSpPr>
              <p:spPr>
                <a:xfrm>
                  <a:off x="4768578" y="1553183"/>
                  <a:ext cx="53091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124191"/>
                      </a:solidFill>
                      <a:latin typeface="Nokia Pure Headline" pitchFamily="34" charset="0"/>
                    </a:rPr>
                    <a:t>learning</a:t>
                  </a:r>
                </a:p>
              </p:txBody>
            </p:sp>
          </p:grpSp>
          <p:grpSp>
            <p:nvGrpSpPr>
              <p:cNvPr id="822" name="Group 587"/>
              <p:cNvGrpSpPr/>
              <p:nvPr/>
            </p:nvGrpSpPr>
            <p:grpSpPr>
              <a:xfrm>
                <a:off x="4348808" y="1191313"/>
                <a:ext cx="635540" cy="547879"/>
                <a:chOff x="4163438" y="1191313"/>
                <a:chExt cx="635540" cy="547879"/>
              </a:xfrm>
            </p:grpSpPr>
            <p:grpSp>
              <p:nvGrpSpPr>
                <p:cNvPr id="823" name="Group 586"/>
                <p:cNvGrpSpPr/>
                <p:nvPr/>
              </p:nvGrpSpPr>
              <p:grpSpPr>
                <a:xfrm>
                  <a:off x="4163438" y="1191313"/>
                  <a:ext cx="635540" cy="547879"/>
                  <a:chOff x="4163438" y="1191313"/>
                  <a:chExt cx="635540" cy="547879"/>
                </a:xfrm>
              </p:grpSpPr>
              <p:sp>
                <p:nvSpPr>
                  <p:cNvPr id="567" name="Hexagon 18"/>
                  <p:cNvSpPr/>
                  <p:nvPr/>
                </p:nvSpPr>
                <p:spPr>
                  <a:xfrm>
                    <a:off x="4163438" y="1191313"/>
                    <a:ext cx="635540" cy="547879"/>
                  </a:xfrm>
                  <a:prstGeom prst="hexagon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dirty="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44" name="Arc 543"/>
                  <p:cNvSpPr/>
                  <p:nvPr/>
                </p:nvSpPr>
                <p:spPr>
                  <a:xfrm>
                    <a:off x="4266634" y="1227954"/>
                    <a:ext cx="448038" cy="458174"/>
                  </a:xfrm>
                  <a:prstGeom prst="arc">
                    <a:avLst>
                      <a:gd name="adj1" fmla="val 16200000"/>
                      <a:gd name="adj2" fmla="val 14813788"/>
                    </a:avLst>
                  </a:prstGeom>
                  <a:ln w="57150" cmpd="sng">
                    <a:solidFill>
                      <a:schemeClr val="tx2">
                        <a:lumMod val="10000"/>
                        <a:lumOff val="90000"/>
                        <a:alpha val="50196"/>
                      </a:schemeClr>
                    </a:solidFill>
                    <a:headEnd type="none" w="med" len="med"/>
                    <a:tailEnd type="triangl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546" name="Rectangle 545"/>
                  <p:cNvSpPr/>
                  <p:nvPr/>
                </p:nvSpPr>
                <p:spPr>
                  <a:xfrm>
                    <a:off x="4206499" y="1355627"/>
                    <a:ext cx="561372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dirty="0" smtClean="0">
                        <a:solidFill>
                          <a:srgbClr val="124191"/>
                        </a:solidFill>
                        <a:latin typeface="Nokia Pure Headline" pitchFamily="34" charset="0"/>
                      </a:rPr>
                      <a:t>analytics</a:t>
                    </a:r>
                    <a:endParaRPr lang="en-US" sz="700" dirty="0" smtClean="0">
                      <a:solidFill>
                        <a:srgbClr val="124191"/>
                      </a:solidFill>
                      <a:latin typeface="Nokia Pure Headline" pitchFamily="34" charset="0"/>
                    </a:endParaRPr>
                  </a:p>
                </p:txBody>
              </p:sp>
            </p:grpSp>
            <p:grpSp>
              <p:nvGrpSpPr>
                <p:cNvPr id="824" name="Group 23"/>
                <p:cNvGrpSpPr/>
                <p:nvPr/>
              </p:nvGrpSpPr>
              <p:grpSpPr>
                <a:xfrm rot="3854657">
                  <a:off x="4446170" y="1202637"/>
                  <a:ext cx="251916" cy="247985"/>
                  <a:chOff x="4371601" y="824016"/>
                  <a:chExt cx="305483" cy="300717"/>
                </a:xfrm>
              </p:grpSpPr>
              <p:sp>
                <p:nvSpPr>
                  <p:cNvPr id="561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4402064" y="824016"/>
                    <a:ext cx="171020" cy="174735"/>
                  </a:xfrm>
                  <a:custGeom>
                    <a:avLst/>
                    <a:gdLst>
                      <a:gd name="T0" fmla="*/ 585 w 1207"/>
                      <a:gd name="T1" fmla="*/ 1215 h 1215"/>
                      <a:gd name="T2" fmla="*/ 361 w 1207"/>
                      <a:gd name="T3" fmla="*/ 1165 h 1215"/>
                      <a:gd name="T4" fmla="*/ 359 w 1207"/>
                      <a:gd name="T5" fmla="*/ 934 h 1215"/>
                      <a:gd name="T6" fmla="*/ 297 w 1207"/>
                      <a:gd name="T7" fmla="*/ 879 h 1215"/>
                      <a:gd name="T8" fmla="*/ 68 w 1207"/>
                      <a:gd name="T9" fmla="*/ 896 h 1215"/>
                      <a:gd name="T10" fmla="*/ 0 w 1207"/>
                      <a:gd name="T11" fmla="*/ 676 h 1215"/>
                      <a:gd name="T12" fmla="*/ 198 w 1207"/>
                      <a:gd name="T13" fmla="*/ 558 h 1215"/>
                      <a:gd name="T14" fmla="*/ 215 w 1207"/>
                      <a:gd name="T15" fmla="*/ 478 h 1215"/>
                      <a:gd name="T16" fmla="*/ 87 w 1207"/>
                      <a:gd name="T17" fmla="*/ 289 h 1215"/>
                      <a:gd name="T18" fmla="*/ 243 w 1207"/>
                      <a:gd name="T19" fmla="*/ 119 h 1215"/>
                      <a:gd name="T20" fmla="*/ 444 w 1207"/>
                      <a:gd name="T21" fmla="*/ 232 h 1215"/>
                      <a:gd name="T22" fmla="*/ 522 w 1207"/>
                      <a:gd name="T23" fmla="*/ 208 h 1215"/>
                      <a:gd name="T24" fmla="*/ 621 w 1207"/>
                      <a:gd name="T25" fmla="*/ 0 h 1215"/>
                      <a:gd name="T26" fmla="*/ 845 w 1207"/>
                      <a:gd name="T27" fmla="*/ 52 h 1215"/>
                      <a:gd name="T28" fmla="*/ 848 w 1207"/>
                      <a:gd name="T29" fmla="*/ 282 h 1215"/>
                      <a:gd name="T30" fmla="*/ 909 w 1207"/>
                      <a:gd name="T31" fmla="*/ 336 h 1215"/>
                      <a:gd name="T32" fmla="*/ 1138 w 1207"/>
                      <a:gd name="T33" fmla="*/ 319 h 1215"/>
                      <a:gd name="T34" fmla="*/ 1207 w 1207"/>
                      <a:gd name="T35" fmla="*/ 539 h 1215"/>
                      <a:gd name="T36" fmla="*/ 1008 w 1207"/>
                      <a:gd name="T37" fmla="*/ 657 h 1215"/>
                      <a:gd name="T38" fmla="*/ 992 w 1207"/>
                      <a:gd name="T39" fmla="*/ 737 h 1215"/>
                      <a:gd name="T40" fmla="*/ 1119 w 1207"/>
                      <a:gd name="T41" fmla="*/ 926 h 1215"/>
                      <a:gd name="T42" fmla="*/ 963 w 1207"/>
                      <a:gd name="T43" fmla="*/ 1097 h 1215"/>
                      <a:gd name="T44" fmla="*/ 765 w 1207"/>
                      <a:gd name="T45" fmla="*/ 983 h 1215"/>
                      <a:gd name="T46" fmla="*/ 685 w 1207"/>
                      <a:gd name="T47" fmla="*/ 1009 h 1215"/>
                      <a:gd name="T48" fmla="*/ 585 w 1207"/>
                      <a:gd name="T49" fmla="*/ 1215 h 1215"/>
                      <a:gd name="T50" fmla="*/ 427 w 1207"/>
                      <a:gd name="T51" fmla="*/ 1111 h 1215"/>
                      <a:gd name="T52" fmla="*/ 548 w 1207"/>
                      <a:gd name="T53" fmla="*/ 1139 h 1215"/>
                      <a:gd name="T54" fmla="*/ 637 w 1207"/>
                      <a:gd name="T55" fmla="*/ 952 h 1215"/>
                      <a:gd name="T56" fmla="*/ 772 w 1207"/>
                      <a:gd name="T57" fmla="*/ 912 h 1215"/>
                      <a:gd name="T58" fmla="*/ 952 w 1207"/>
                      <a:gd name="T59" fmla="*/ 1014 h 1215"/>
                      <a:gd name="T60" fmla="*/ 1034 w 1207"/>
                      <a:gd name="T61" fmla="*/ 922 h 1215"/>
                      <a:gd name="T62" fmla="*/ 921 w 1207"/>
                      <a:gd name="T63" fmla="*/ 749 h 1215"/>
                      <a:gd name="T64" fmla="*/ 952 w 1207"/>
                      <a:gd name="T65" fmla="*/ 615 h 1215"/>
                      <a:gd name="T66" fmla="*/ 1129 w 1207"/>
                      <a:gd name="T67" fmla="*/ 508 h 1215"/>
                      <a:gd name="T68" fmla="*/ 1091 w 1207"/>
                      <a:gd name="T69" fmla="*/ 390 h 1215"/>
                      <a:gd name="T70" fmla="*/ 885 w 1207"/>
                      <a:gd name="T71" fmla="*/ 404 h 1215"/>
                      <a:gd name="T72" fmla="*/ 781 w 1207"/>
                      <a:gd name="T73" fmla="*/ 310 h 1215"/>
                      <a:gd name="T74" fmla="*/ 779 w 1207"/>
                      <a:gd name="T75" fmla="*/ 104 h 1215"/>
                      <a:gd name="T76" fmla="*/ 659 w 1207"/>
                      <a:gd name="T77" fmla="*/ 76 h 1215"/>
                      <a:gd name="T78" fmla="*/ 569 w 1207"/>
                      <a:gd name="T79" fmla="*/ 263 h 1215"/>
                      <a:gd name="T80" fmla="*/ 434 w 1207"/>
                      <a:gd name="T81" fmla="*/ 303 h 1215"/>
                      <a:gd name="T82" fmla="*/ 255 w 1207"/>
                      <a:gd name="T83" fmla="*/ 204 h 1215"/>
                      <a:gd name="T84" fmla="*/ 170 w 1207"/>
                      <a:gd name="T85" fmla="*/ 296 h 1215"/>
                      <a:gd name="T86" fmla="*/ 285 w 1207"/>
                      <a:gd name="T87" fmla="*/ 466 h 1215"/>
                      <a:gd name="T88" fmla="*/ 255 w 1207"/>
                      <a:gd name="T89" fmla="*/ 600 h 1215"/>
                      <a:gd name="T90" fmla="*/ 78 w 1207"/>
                      <a:gd name="T91" fmla="*/ 707 h 1215"/>
                      <a:gd name="T92" fmla="*/ 115 w 1207"/>
                      <a:gd name="T93" fmla="*/ 825 h 1215"/>
                      <a:gd name="T94" fmla="*/ 321 w 1207"/>
                      <a:gd name="T95" fmla="*/ 811 h 1215"/>
                      <a:gd name="T96" fmla="*/ 425 w 1207"/>
                      <a:gd name="T97" fmla="*/ 905 h 1215"/>
                      <a:gd name="T98" fmla="*/ 427 w 1207"/>
                      <a:gd name="T99" fmla="*/ 1111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207" h="1215">
                        <a:moveTo>
                          <a:pt x="585" y="1215"/>
                        </a:moveTo>
                        <a:lnTo>
                          <a:pt x="361" y="1165"/>
                        </a:lnTo>
                        <a:lnTo>
                          <a:pt x="359" y="934"/>
                        </a:lnTo>
                        <a:lnTo>
                          <a:pt x="297" y="879"/>
                        </a:lnTo>
                        <a:lnTo>
                          <a:pt x="68" y="896"/>
                        </a:lnTo>
                        <a:lnTo>
                          <a:pt x="0" y="676"/>
                        </a:lnTo>
                        <a:lnTo>
                          <a:pt x="198" y="558"/>
                        </a:lnTo>
                        <a:lnTo>
                          <a:pt x="215" y="478"/>
                        </a:lnTo>
                        <a:lnTo>
                          <a:pt x="87" y="289"/>
                        </a:lnTo>
                        <a:lnTo>
                          <a:pt x="243" y="119"/>
                        </a:lnTo>
                        <a:lnTo>
                          <a:pt x="444" y="232"/>
                        </a:lnTo>
                        <a:lnTo>
                          <a:pt x="522" y="208"/>
                        </a:lnTo>
                        <a:lnTo>
                          <a:pt x="621" y="0"/>
                        </a:lnTo>
                        <a:lnTo>
                          <a:pt x="845" y="52"/>
                        </a:lnTo>
                        <a:lnTo>
                          <a:pt x="848" y="282"/>
                        </a:lnTo>
                        <a:lnTo>
                          <a:pt x="909" y="336"/>
                        </a:lnTo>
                        <a:lnTo>
                          <a:pt x="1138" y="319"/>
                        </a:lnTo>
                        <a:lnTo>
                          <a:pt x="1207" y="539"/>
                        </a:lnTo>
                        <a:lnTo>
                          <a:pt x="1008" y="657"/>
                        </a:lnTo>
                        <a:lnTo>
                          <a:pt x="992" y="737"/>
                        </a:lnTo>
                        <a:lnTo>
                          <a:pt x="1119" y="926"/>
                        </a:lnTo>
                        <a:lnTo>
                          <a:pt x="963" y="1097"/>
                        </a:lnTo>
                        <a:lnTo>
                          <a:pt x="765" y="983"/>
                        </a:lnTo>
                        <a:lnTo>
                          <a:pt x="685" y="1009"/>
                        </a:lnTo>
                        <a:lnTo>
                          <a:pt x="585" y="1215"/>
                        </a:lnTo>
                        <a:close/>
                        <a:moveTo>
                          <a:pt x="427" y="1111"/>
                        </a:moveTo>
                        <a:lnTo>
                          <a:pt x="548" y="1139"/>
                        </a:lnTo>
                        <a:lnTo>
                          <a:pt x="637" y="952"/>
                        </a:lnTo>
                        <a:lnTo>
                          <a:pt x="772" y="912"/>
                        </a:lnTo>
                        <a:lnTo>
                          <a:pt x="952" y="1014"/>
                        </a:lnTo>
                        <a:lnTo>
                          <a:pt x="1034" y="922"/>
                        </a:lnTo>
                        <a:lnTo>
                          <a:pt x="921" y="749"/>
                        </a:lnTo>
                        <a:lnTo>
                          <a:pt x="952" y="615"/>
                        </a:lnTo>
                        <a:lnTo>
                          <a:pt x="1129" y="508"/>
                        </a:lnTo>
                        <a:lnTo>
                          <a:pt x="1091" y="390"/>
                        </a:lnTo>
                        <a:lnTo>
                          <a:pt x="885" y="404"/>
                        </a:lnTo>
                        <a:lnTo>
                          <a:pt x="781" y="310"/>
                        </a:lnTo>
                        <a:lnTo>
                          <a:pt x="779" y="104"/>
                        </a:lnTo>
                        <a:lnTo>
                          <a:pt x="659" y="76"/>
                        </a:lnTo>
                        <a:lnTo>
                          <a:pt x="569" y="263"/>
                        </a:lnTo>
                        <a:lnTo>
                          <a:pt x="434" y="303"/>
                        </a:lnTo>
                        <a:lnTo>
                          <a:pt x="255" y="204"/>
                        </a:lnTo>
                        <a:lnTo>
                          <a:pt x="170" y="296"/>
                        </a:lnTo>
                        <a:lnTo>
                          <a:pt x="285" y="466"/>
                        </a:lnTo>
                        <a:lnTo>
                          <a:pt x="255" y="600"/>
                        </a:lnTo>
                        <a:lnTo>
                          <a:pt x="78" y="707"/>
                        </a:lnTo>
                        <a:lnTo>
                          <a:pt x="115" y="825"/>
                        </a:lnTo>
                        <a:lnTo>
                          <a:pt x="321" y="811"/>
                        </a:lnTo>
                        <a:lnTo>
                          <a:pt x="425" y="905"/>
                        </a:lnTo>
                        <a:lnTo>
                          <a:pt x="427" y="111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62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4468233" y="892759"/>
                    <a:ext cx="39815" cy="37248"/>
                  </a:xfrm>
                  <a:custGeom>
                    <a:avLst/>
                    <a:gdLst>
                      <a:gd name="T0" fmla="*/ 57 w 119"/>
                      <a:gd name="T1" fmla="*/ 110 h 110"/>
                      <a:gd name="T2" fmla="*/ 5 w 119"/>
                      <a:gd name="T3" fmla="*/ 72 h 110"/>
                      <a:gd name="T4" fmla="*/ 9 w 119"/>
                      <a:gd name="T5" fmla="*/ 29 h 110"/>
                      <a:gd name="T6" fmla="*/ 41 w 119"/>
                      <a:gd name="T7" fmla="*/ 2 h 110"/>
                      <a:gd name="T8" fmla="*/ 58 w 119"/>
                      <a:gd name="T9" fmla="*/ 0 h 110"/>
                      <a:gd name="T10" fmla="*/ 110 w 119"/>
                      <a:gd name="T11" fmla="*/ 39 h 110"/>
                      <a:gd name="T12" fmla="*/ 74 w 119"/>
                      <a:gd name="T13" fmla="*/ 108 h 110"/>
                      <a:gd name="T14" fmla="*/ 57 w 119"/>
                      <a:gd name="T15" fmla="*/ 110 h 110"/>
                      <a:gd name="T16" fmla="*/ 58 w 119"/>
                      <a:gd name="T17" fmla="*/ 28 h 110"/>
                      <a:gd name="T18" fmla="*/ 49 w 119"/>
                      <a:gd name="T19" fmla="*/ 29 h 110"/>
                      <a:gd name="T20" fmla="*/ 33 w 119"/>
                      <a:gd name="T21" fmla="*/ 42 h 110"/>
                      <a:gd name="T22" fmla="*/ 32 w 119"/>
                      <a:gd name="T23" fmla="*/ 63 h 110"/>
                      <a:gd name="T24" fmla="*/ 57 w 119"/>
                      <a:gd name="T25" fmla="*/ 82 h 110"/>
                      <a:gd name="T26" fmla="*/ 66 w 119"/>
                      <a:gd name="T27" fmla="*/ 81 h 110"/>
                      <a:gd name="T28" fmla="*/ 83 w 119"/>
                      <a:gd name="T29" fmla="*/ 47 h 110"/>
                      <a:gd name="T30" fmla="*/ 58 w 119"/>
                      <a:gd name="T31" fmla="*/ 2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19" h="110">
                        <a:moveTo>
                          <a:pt x="57" y="110"/>
                        </a:moveTo>
                        <a:cubicBezTo>
                          <a:pt x="33" y="110"/>
                          <a:pt x="12" y="95"/>
                          <a:pt x="5" y="72"/>
                        </a:cubicBezTo>
                        <a:cubicBezTo>
                          <a:pt x="0" y="57"/>
                          <a:pt x="2" y="43"/>
                          <a:pt x="9" y="29"/>
                        </a:cubicBezTo>
                        <a:cubicBezTo>
                          <a:pt x="15" y="16"/>
                          <a:pt x="27" y="7"/>
                          <a:pt x="41" y="2"/>
                        </a:cubicBezTo>
                        <a:cubicBezTo>
                          <a:pt x="46" y="1"/>
                          <a:pt x="52" y="0"/>
                          <a:pt x="58" y="0"/>
                        </a:cubicBezTo>
                        <a:cubicBezTo>
                          <a:pt x="82" y="0"/>
                          <a:pt x="103" y="15"/>
                          <a:pt x="110" y="39"/>
                        </a:cubicBezTo>
                        <a:cubicBezTo>
                          <a:pt x="119" y="68"/>
                          <a:pt x="103" y="99"/>
                          <a:pt x="74" y="108"/>
                        </a:cubicBezTo>
                        <a:cubicBezTo>
                          <a:pt x="69" y="109"/>
                          <a:pt x="63" y="110"/>
                          <a:pt x="57" y="110"/>
                        </a:cubicBezTo>
                        <a:close/>
                        <a:moveTo>
                          <a:pt x="58" y="28"/>
                        </a:moveTo>
                        <a:cubicBezTo>
                          <a:pt x="55" y="28"/>
                          <a:pt x="52" y="28"/>
                          <a:pt x="49" y="29"/>
                        </a:cubicBezTo>
                        <a:cubicBezTo>
                          <a:pt x="42" y="31"/>
                          <a:pt x="37" y="36"/>
                          <a:pt x="33" y="42"/>
                        </a:cubicBezTo>
                        <a:cubicBezTo>
                          <a:pt x="30" y="49"/>
                          <a:pt x="29" y="56"/>
                          <a:pt x="32" y="63"/>
                        </a:cubicBezTo>
                        <a:cubicBezTo>
                          <a:pt x="35" y="75"/>
                          <a:pt x="46" y="82"/>
                          <a:pt x="57" y="82"/>
                        </a:cubicBezTo>
                        <a:cubicBezTo>
                          <a:pt x="60" y="82"/>
                          <a:pt x="63" y="82"/>
                          <a:pt x="66" y="81"/>
                        </a:cubicBezTo>
                        <a:cubicBezTo>
                          <a:pt x="80" y="77"/>
                          <a:pt x="88" y="61"/>
                          <a:pt x="83" y="47"/>
                        </a:cubicBezTo>
                        <a:cubicBezTo>
                          <a:pt x="80" y="36"/>
                          <a:pt x="69" y="28"/>
                          <a:pt x="58" y="2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63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4371601" y="980630"/>
                    <a:ext cx="138855" cy="144103"/>
                  </a:xfrm>
                  <a:custGeom>
                    <a:avLst/>
                    <a:gdLst>
                      <a:gd name="T0" fmla="*/ 439 w 980"/>
                      <a:gd name="T1" fmla="*/ 1002 h 1002"/>
                      <a:gd name="T2" fmla="*/ 378 w 980"/>
                      <a:gd name="T3" fmla="*/ 822 h 1002"/>
                      <a:gd name="T4" fmla="*/ 321 w 980"/>
                      <a:gd name="T5" fmla="*/ 796 h 1002"/>
                      <a:gd name="T6" fmla="*/ 146 w 980"/>
                      <a:gd name="T7" fmla="*/ 867 h 1002"/>
                      <a:gd name="T8" fmla="*/ 30 w 980"/>
                      <a:gd name="T9" fmla="*/ 707 h 1002"/>
                      <a:gd name="T10" fmla="*/ 158 w 980"/>
                      <a:gd name="T11" fmla="*/ 565 h 1002"/>
                      <a:gd name="T12" fmla="*/ 151 w 980"/>
                      <a:gd name="T13" fmla="*/ 501 h 1002"/>
                      <a:gd name="T14" fmla="*/ 0 w 980"/>
                      <a:gd name="T15" fmla="*/ 385 h 1002"/>
                      <a:gd name="T16" fmla="*/ 82 w 980"/>
                      <a:gd name="T17" fmla="*/ 206 h 1002"/>
                      <a:gd name="T18" fmla="*/ 269 w 980"/>
                      <a:gd name="T19" fmla="*/ 244 h 1002"/>
                      <a:gd name="T20" fmla="*/ 318 w 980"/>
                      <a:gd name="T21" fmla="*/ 208 h 1002"/>
                      <a:gd name="T22" fmla="*/ 344 w 980"/>
                      <a:gd name="T23" fmla="*/ 19 h 1002"/>
                      <a:gd name="T24" fmla="*/ 541 w 980"/>
                      <a:gd name="T25" fmla="*/ 0 h 1002"/>
                      <a:gd name="T26" fmla="*/ 602 w 980"/>
                      <a:gd name="T27" fmla="*/ 180 h 1002"/>
                      <a:gd name="T28" fmla="*/ 659 w 980"/>
                      <a:gd name="T29" fmla="*/ 206 h 1002"/>
                      <a:gd name="T30" fmla="*/ 833 w 980"/>
                      <a:gd name="T31" fmla="*/ 135 h 1002"/>
                      <a:gd name="T32" fmla="*/ 949 w 980"/>
                      <a:gd name="T33" fmla="*/ 296 h 1002"/>
                      <a:gd name="T34" fmla="*/ 824 w 980"/>
                      <a:gd name="T35" fmla="*/ 437 h 1002"/>
                      <a:gd name="T36" fmla="*/ 831 w 980"/>
                      <a:gd name="T37" fmla="*/ 499 h 1002"/>
                      <a:gd name="T38" fmla="*/ 980 w 980"/>
                      <a:gd name="T39" fmla="*/ 615 h 1002"/>
                      <a:gd name="T40" fmla="*/ 897 w 980"/>
                      <a:gd name="T41" fmla="*/ 796 h 1002"/>
                      <a:gd name="T42" fmla="*/ 713 w 980"/>
                      <a:gd name="T43" fmla="*/ 759 h 1002"/>
                      <a:gd name="T44" fmla="*/ 661 w 980"/>
                      <a:gd name="T45" fmla="*/ 794 h 1002"/>
                      <a:gd name="T46" fmla="*/ 635 w 980"/>
                      <a:gd name="T47" fmla="*/ 983 h 1002"/>
                      <a:gd name="T48" fmla="*/ 439 w 980"/>
                      <a:gd name="T49" fmla="*/ 1002 h 1002"/>
                      <a:gd name="T50" fmla="*/ 323 w 980"/>
                      <a:gd name="T51" fmla="*/ 723 h 1002"/>
                      <a:gd name="T52" fmla="*/ 432 w 980"/>
                      <a:gd name="T53" fmla="*/ 773 h 1002"/>
                      <a:gd name="T54" fmla="*/ 484 w 980"/>
                      <a:gd name="T55" fmla="*/ 931 h 1002"/>
                      <a:gd name="T56" fmla="*/ 578 w 980"/>
                      <a:gd name="T57" fmla="*/ 922 h 1002"/>
                      <a:gd name="T58" fmla="*/ 600 w 980"/>
                      <a:gd name="T59" fmla="*/ 756 h 1002"/>
                      <a:gd name="T60" fmla="*/ 696 w 980"/>
                      <a:gd name="T61" fmla="*/ 688 h 1002"/>
                      <a:gd name="T62" fmla="*/ 859 w 980"/>
                      <a:gd name="T63" fmla="*/ 721 h 1002"/>
                      <a:gd name="T64" fmla="*/ 897 w 980"/>
                      <a:gd name="T65" fmla="*/ 636 h 1002"/>
                      <a:gd name="T66" fmla="*/ 767 w 980"/>
                      <a:gd name="T67" fmla="*/ 534 h 1002"/>
                      <a:gd name="T68" fmla="*/ 755 w 980"/>
                      <a:gd name="T69" fmla="*/ 416 h 1002"/>
                      <a:gd name="T70" fmla="*/ 864 w 980"/>
                      <a:gd name="T71" fmla="*/ 291 h 1002"/>
                      <a:gd name="T72" fmla="*/ 812 w 980"/>
                      <a:gd name="T73" fmla="*/ 215 h 1002"/>
                      <a:gd name="T74" fmla="*/ 659 w 980"/>
                      <a:gd name="T75" fmla="*/ 279 h 1002"/>
                      <a:gd name="T76" fmla="*/ 550 w 980"/>
                      <a:gd name="T77" fmla="*/ 230 h 1002"/>
                      <a:gd name="T78" fmla="*/ 496 w 980"/>
                      <a:gd name="T79" fmla="*/ 71 h 1002"/>
                      <a:gd name="T80" fmla="*/ 404 w 980"/>
                      <a:gd name="T81" fmla="*/ 81 h 1002"/>
                      <a:gd name="T82" fmla="*/ 380 w 980"/>
                      <a:gd name="T83" fmla="*/ 244 h 1002"/>
                      <a:gd name="T84" fmla="*/ 283 w 980"/>
                      <a:gd name="T85" fmla="*/ 315 h 1002"/>
                      <a:gd name="T86" fmla="*/ 120 w 980"/>
                      <a:gd name="T87" fmla="*/ 282 h 1002"/>
                      <a:gd name="T88" fmla="*/ 82 w 980"/>
                      <a:gd name="T89" fmla="*/ 367 h 1002"/>
                      <a:gd name="T90" fmla="*/ 215 w 980"/>
                      <a:gd name="T91" fmla="*/ 468 h 1002"/>
                      <a:gd name="T92" fmla="*/ 226 w 980"/>
                      <a:gd name="T93" fmla="*/ 586 h 1002"/>
                      <a:gd name="T94" fmla="*/ 115 w 980"/>
                      <a:gd name="T95" fmla="*/ 711 h 1002"/>
                      <a:gd name="T96" fmla="*/ 170 w 980"/>
                      <a:gd name="T97" fmla="*/ 787 h 1002"/>
                      <a:gd name="T98" fmla="*/ 323 w 980"/>
                      <a:gd name="T99" fmla="*/ 723 h 10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980" h="1002">
                        <a:moveTo>
                          <a:pt x="439" y="1002"/>
                        </a:moveTo>
                        <a:lnTo>
                          <a:pt x="378" y="822"/>
                        </a:lnTo>
                        <a:lnTo>
                          <a:pt x="321" y="796"/>
                        </a:lnTo>
                        <a:lnTo>
                          <a:pt x="146" y="867"/>
                        </a:lnTo>
                        <a:lnTo>
                          <a:pt x="30" y="707"/>
                        </a:lnTo>
                        <a:lnTo>
                          <a:pt x="158" y="565"/>
                        </a:lnTo>
                        <a:lnTo>
                          <a:pt x="151" y="501"/>
                        </a:lnTo>
                        <a:lnTo>
                          <a:pt x="0" y="385"/>
                        </a:lnTo>
                        <a:lnTo>
                          <a:pt x="82" y="206"/>
                        </a:lnTo>
                        <a:lnTo>
                          <a:pt x="269" y="244"/>
                        </a:lnTo>
                        <a:lnTo>
                          <a:pt x="318" y="208"/>
                        </a:lnTo>
                        <a:lnTo>
                          <a:pt x="344" y="19"/>
                        </a:lnTo>
                        <a:lnTo>
                          <a:pt x="541" y="0"/>
                        </a:lnTo>
                        <a:lnTo>
                          <a:pt x="602" y="180"/>
                        </a:lnTo>
                        <a:lnTo>
                          <a:pt x="659" y="206"/>
                        </a:lnTo>
                        <a:lnTo>
                          <a:pt x="833" y="135"/>
                        </a:lnTo>
                        <a:lnTo>
                          <a:pt x="949" y="296"/>
                        </a:lnTo>
                        <a:lnTo>
                          <a:pt x="824" y="437"/>
                        </a:lnTo>
                        <a:lnTo>
                          <a:pt x="831" y="499"/>
                        </a:lnTo>
                        <a:lnTo>
                          <a:pt x="980" y="615"/>
                        </a:lnTo>
                        <a:lnTo>
                          <a:pt x="897" y="796"/>
                        </a:lnTo>
                        <a:lnTo>
                          <a:pt x="713" y="759"/>
                        </a:lnTo>
                        <a:lnTo>
                          <a:pt x="661" y="794"/>
                        </a:lnTo>
                        <a:lnTo>
                          <a:pt x="635" y="983"/>
                        </a:lnTo>
                        <a:lnTo>
                          <a:pt x="439" y="1002"/>
                        </a:lnTo>
                        <a:close/>
                        <a:moveTo>
                          <a:pt x="323" y="723"/>
                        </a:moveTo>
                        <a:lnTo>
                          <a:pt x="432" y="773"/>
                        </a:lnTo>
                        <a:lnTo>
                          <a:pt x="484" y="931"/>
                        </a:lnTo>
                        <a:lnTo>
                          <a:pt x="578" y="922"/>
                        </a:lnTo>
                        <a:lnTo>
                          <a:pt x="600" y="756"/>
                        </a:lnTo>
                        <a:lnTo>
                          <a:pt x="696" y="688"/>
                        </a:lnTo>
                        <a:lnTo>
                          <a:pt x="859" y="721"/>
                        </a:lnTo>
                        <a:lnTo>
                          <a:pt x="897" y="636"/>
                        </a:lnTo>
                        <a:lnTo>
                          <a:pt x="767" y="534"/>
                        </a:lnTo>
                        <a:lnTo>
                          <a:pt x="755" y="416"/>
                        </a:lnTo>
                        <a:lnTo>
                          <a:pt x="864" y="291"/>
                        </a:lnTo>
                        <a:lnTo>
                          <a:pt x="812" y="215"/>
                        </a:lnTo>
                        <a:lnTo>
                          <a:pt x="659" y="279"/>
                        </a:lnTo>
                        <a:lnTo>
                          <a:pt x="550" y="230"/>
                        </a:lnTo>
                        <a:lnTo>
                          <a:pt x="496" y="71"/>
                        </a:lnTo>
                        <a:lnTo>
                          <a:pt x="404" y="81"/>
                        </a:lnTo>
                        <a:lnTo>
                          <a:pt x="380" y="244"/>
                        </a:lnTo>
                        <a:lnTo>
                          <a:pt x="283" y="315"/>
                        </a:lnTo>
                        <a:lnTo>
                          <a:pt x="120" y="282"/>
                        </a:lnTo>
                        <a:lnTo>
                          <a:pt x="82" y="367"/>
                        </a:lnTo>
                        <a:lnTo>
                          <a:pt x="215" y="468"/>
                        </a:lnTo>
                        <a:lnTo>
                          <a:pt x="226" y="586"/>
                        </a:lnTo>
                        <a:lnTo>
                          <a:pt x="115" y="711"/>
                        </a:lnTo>
                        <a:lnTo>
                          <a:pt x="170" y="787"/>
                        </a:lnTo>
                        <a:lnTo>
                          <a:pt x="323" y="72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64" name="Freeform 11"/>
                  <p:cNvSpPr>
                    <a:spLocks noEditPoints="1"/>
                  </p:cNvSpPr>
                  <p:nvPr/>
                </p:nvSpPr>
                <p:spPr bwMode="auto">
                  <a:xfrm>
                    <a:off x="4424735" y="1036431"/>
                    <a:ext cx="34430" cy="32214"/>
                  </a:xfrm>
                  <a:custGeom>
                    <a:avLst/>
                    <a:gdLst>
                      <a:gd name="T0" fmla="*/ 49 w 103"/>
                      <a:gd name="T1" fmla="*/ 95 h 95"/>
                      <a:gd name="T2" fmla="*/ 10 w 103"/>
                      <a:gd name="T3" fmla="*/ 75 h 95"/>
                      <a:gd name="T4" fmla="*/ 2 w 103"/>
                      <a:gd name="T5" fmla="*/ 40 h 95"/>
                      <a:gd name="T6" fmla="*/ 21 w 103"/>
                      <a:gd name="T7" fmla="*/ 9 h 95"/>
                      <a:gd name="T8" fmla="*/ 49 w 103"/>
                      <a:gd name="T9" fmla="*/ 0 h 95"/>
                      <a:gd name="T10" fmla="*/ 88 w 103"/>
                      <a:gd name="T11" fmla="*/ 20 h 95"/>
                      <a:gd name="T12" fmla="*/ 76 w 103"/>
                      <a:gd name="T13" fmla="*/ 87 h 95"/>
                      <a:gd name="T14" fmla="*/ 49 w 103"/>
                      <a:gd name="T15" fmla="*/ 95 h 95"/>
                      <a:gd name="T16" fmla="*/ 49 w 103"/>
                      <a:gd name="T17" fmla="*/ 28 h 95"/>
                      <a:gd name="T18" fmla="*/ 37 w 103"/>
                      <a:gd name="T19" fmla="*/ 32 h 95"/>
                      <a:gd name="T20" fmla="*/ 29 w 103"/>
                      <a:gd name="T21" fmla="*/ 45 h 95"/>
                      <a:gd name="T22" fmla="*/ 33 w 103"/>
                      <a:gd name="T23" fmla="*/ 59 h 95"/>
                      <a:gd name="T24" fmla="*/ 49 w 103"/>
                      <a:gd name="T25" fmla="*/ 67 h 95"/>
                      <a:gd name="T26" fmla="*/ 60 w 103"/>
                      <a:gd name="T27" fmla="*/ 64 h 95"/>
                      <a:gd name="T28" fmla="*/ 65 w 103"/>
                      <a:gd name="T29" fmla="*/ 36 h 95"/>
                      <a:gd name="T30" fmla="*/ 49 w 103"/>
                      <a:gd name="T31" fmla="*/ 28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03" h="95">
                        <a:moveTo>
                          <a:pt x="49" y="95"/>
                        </a:moveTo>
                        <a:cubicBezTo>
                          <a:pt x="33" y="95"/>
                          <a:pt x="19" y="88"/>
                          <a:pt x="10" y="75"/>
                        </a:cubicBezTo>
                        <a:cubicBezTo>
                          <a:pt x="3" y="65"/>
                          <a:pt x="0" y="52"/>
                          <a:pt x="2" y="40"/>
                        </a:cubicBezTo>
                        <a:cubicBezTo>
                          <a:pt x="4" y="27"/>
                          <a:pt x="11" y="16"/>
                          <a:pt x="21" y="9"/>
                        </a:cubicBezTo>
                        <a:cubicBezTo>
                          <a:pt x="29" y="3"/>
                          <a:pt x="39" y="0"/>
                          <a:pt x="49" y="0"/>
                        </a:cubicBezTo>
                        <a:cubicBezTo>
                          <a:pt x="64" y="0"/>
                          <a:pt x="79" y="8"/>
                          <a:pt x="88" y="20"/>
                        </a:cubicBezTo>
                        <a:cubicBezTo>
                          <a:pt x="103" y="42"/>
                          <a:pt x="98" y="71"/>
                          <a:pt x="76" y="87"/>
                        </a:cubicBezTo>
                        <a:cubicBezTo>
                          <a:pt x="68" y="92"/>
                          <a:pt x="59" y="95"/>
                          <a:pt x="49" y="95"/>
                        </a:cubicBezTo>
                        <a:close/>
                        <a:moveTo>
                          <a:pt x="49" y="28"/>
                        </a:moveTo>
                        <a:cubicBezTo>
                          <a:pt x="45" y="28"/>
                          <a:pt x="41" y="29"/>
                          <a:pt x="37" y="32"/>
                        </a:cubicBezTo>
                        <a:cubicBezTo>
                          <a:pt x="33" y="35"/>
                          <a:pt x="30" y="39"/>
                          <a:pt x="29" y="45"/>
                        </a:cubicBezTo>
                        <a:cubicBezTo>
                          <a:pt x="28" y="50"/>
                          <a:pt x="30" y="55"/>
                          <a:pt x="33" y="59"/>
                        </a:cubicBezTo>
                        <a:cubicBezTo>
                          <a:pt x="36" y="64"/>
                          <a:pt x="42" y="67"/>
                          <a:pt x="49" y="67"/>
                        </a:cubicBezTo>
                        <a:cubicBezTo>
                          <a:pt x="53" y="67"/>
                          <a:pt x="57" y="66"/>
                          <a:pt x="60" y="64"/>
                        </a:cubicBezTo>
                        <a:cubicBezTo>
                          <a:pt x="69" y="58"/>
                          <a:pt x="71" y="45"/>
                          <a:pt x="65" y="36"/>
                        </a:cubicBezTo>
                        <a:cubicBezTo>
                          <a:pt x="61" y="31"/>
                          <a:pt x="55" y="28"/>
                          <a:pt x="49" y="2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65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4562032" y="847457"/>
                    <a:ext cx="115052" cy="118648"/>
                  </a:xfrm>
                  <a:custGeom>
                    <a:avLst/>
                    <a:gdLst>
                      <a:gd name="T0" fmla="*/ 430 w 812"/>
                      <a:gd name="T1" fmla="*/ 825 h 825"/>
                      <a:gd name="T2" fmla="*/ 262 w 812"/>
                      <a:gd name="T3" fmla="*/ 799 h 825"/>
                      <a:gd name="T4" fmla="*/ 248 w 812"/>
                      <a:gd name="T5" fmla="*/ 643 h 825"/>
                      <a:gd name="T6" fmla="*/ 215 w 812"/>
                      <a:gd name="T7" fmla="*/ 617 h 825"/>
                      <a:gd name="T8" fmla="*/ 61 w 812"/>
                      <a:gd name="T9" fmla="*/ 638 h 825"/>
                      <a:gd name="T10" fmla="*/ 0 w 812"/>
                      <a:gd name="T11" fmla="*/ 480 h 825"/>
                      <a:gd name="T12" fmla="*/ 127 w 812"/>
                      <a:gd name="T13" fmla="*/ 393 h 825"/>
                      <a:gd name="T14" fmla="*/ 132 w 812"/>
                      <a:gd name="T15" fmla="*/ 350 h 825"/>
                      <a:gd name="T16" fmla="*/ 37 w 812"/>
                      <a:gd name="T17" fmla="*/ 227 h 825"/>
                      <a:gd name="T18" fmla="*/ 141 w 812"/>
                      <a:gd name="T19" fmla="*/ 95 h 825"/>
                      <a:gd name="T20" fmla="*/ 283 w 812"/>
                      <a:gd name="T21" fmla="*/ 161 h 825"/>
                      <a:gd name="T22" fmla="*/ 323 w 812"/>
                      <a:gd name="T23" fmla="*/ 145 h 825"/>
                      <a:gd name="T24" fmla="*/ 382 w 812"/>
                      <a:gd name="T25" fmla="*/ 0 h 825"/>
                      <a:gd name="T26" fmla="*/ 548 w 812"/>
                      <a:gd name="T27" fmla="*/ 26 h 825"/>
                      <a:gd name="T28" fmla="*/ 562 w 812"/>
                      <a:gd name="T29" fmla="*/ 180 h 825"/>
                      <a:gd name="T30" fmla="*/ 595 w 812"/>
                      <a:gd name="T31" fmla="*/ 208 h 825"/>
                      <a:gd name="T32" fmla="*/ 749 w 812"/>
                      <a:gd name="T33" fmla="*/ 187 h 825"/>
                      <a:gd name="T34" fmla="*/ 812 w 812"/>
                      <a:gd name="T35" fmla="*/ 343 h 825"/>
                      <a:gd name="T36" fmla="*/ 685 w 812"/>
                      <a:gd name="T37" fmla="*/ 433 h 825"/>
                      <a:gd name="T38" fmla="*/ 678 w 812"/>
                      <a:gd name="T39" fmla="*/ 475 h 825"/>
                      <a:gd name="T40" fmla="*/ 772 w 812"/>
                      <a:gd name="T41" fmla="*/ 598 h 825"/>
                      <a:gd name="T42" fmla="*/ 668 w 812"/>
                      <a:gd name="T43" fmla="*/ 730 h 825"/>
                      <a:gd name="T44" fmla="*/ 526 w 812"/>
                      <a:gd name="T45" fmla="*/ 664 h 825"/>
                      <a:gd name="T46" fmla="*/ 486 w 812"/>
                      <a:gd name="T47" fmla="*/ 681 h 825"/>
                      <a:gd name="T48" fmla="*/ 430 w 812"/>
                      <a:gd name="T49" fmla="*/ 825 h 825"/>
                      <a:gd name="T50" fmla="*/ 323 w 812"/>
                      <a:gd name="T51" fmla="*/ 742 h 825"/>
                      <a:gd name="T52" fmla="*/ 387 w 812"/>
                      <a:gd name="T53" fmla="*/ 752 h 825"/>
                      <a:gd name="T54" fmla="*/ 434 w 812"/>
                      <a:gd name="T55" fmla="*/ 629 h 825"/>
                      <a:gd name="T56" fmla="*/ 529 w 812"/>
                      <a:gd name="T57" fmla="*/ 591 h 825"/>
                      <a:gd name="T58" fmla="*/ 649 w 812"/>
                      <a:gd name="T59" fmla="*/ 648 h 825"/>
                      <a:gd name="T60" fmla="*/ 689 w 812"/>
                      <a:gd name="T61" fmla="*/ 598 h 825"/>
                      <a:gd name="T62" fmla="*/ 607 w 812"/>
                      <a:gd name="T63" fmla="*/ 494 h 825"/>
                      <a:gd name="T64" fmla="*/ 623 w 812"/>
                      <a:gd name="T65" fmla="*/ 393 h 825"/>
                      <a:gd name="T66" fmla="*/ 730 w 812"/>
                      <a:gd name="T67" fmla="*/ 319 h 825"/>
                      <a:gd name="T68" fmla="*/ 706 w 812"/>
                      <a:gd name="T69" fmla="*/ 260 h 825"/>
                      <a:gd name="T70" fmla="*/ 576 w 812"/>
                      <a:gd name="T71" fmla="*/ 277 h 825"/>
                      <a:gd name="T72" fmla="*/ 498 w 812"/>
                      <a:gd name="T73" fmla="*/ 215 h 825"/>
                      <a:gd name="T74" fmla="*/ 486 w 812"/>
                      <a:gd name="T75" fmla="*/ 83 h 825"/>
                      <a:gd name="T76" fmla="*/ 423 w 812"/>
                      <a:gd name="T77" fmla="*/ 74 h 825"/>
                      <a:gd name="T78" fmla="*/ 375 w 812"/>
                      <a:gd name="T79" fmla="*/ 196 h 825"/>
                      <a:gd name="T80" fmla="*/ 281 w 812"/>
                      <a:gd name="T81" fmla="*/ 234 h 825"/>
                      <a:gd name="T82" fmla="*/ 160 w 812"/>
                      <a:gd name="T83" fmla="*/ 178 h 825"/>
                      <a:gd name="T84" fmla="*/ 120 w 812"/>
                      <a:gd name="T85" fmla="*/ 227 h 825"/>
                      <a:gd name="T86" fmla="*/ 203 w 812"/>
                      <a:gd name="T87" fmla="*/ 331 h 825"/>
                      <a:gd name="T88" fmla="*/ 186 w 812"/>
                      <a:gd name="T89" fmla="*/ 430 h 825"/>
                      <a:gd name="T90" fmla="*/ 80 w 812"/>
                      <a:gd name="T91" fmla="*/ 506 h 825"/>
                      <a:gd name="T92" fmla="*/ 104 w 812"/>
                      <a:gd name="T93" fmla="*/ 565 h 825"/>
                      <a:gd name="T94" fmla="*/ 234 w 812"/>
                      <a:gd name="T95" fmla="*/ 546 h 825"/>
                      <a:gd name="T96" fmla="*/ 311 w 812"/>
                      <a:gd name="T97" fmla="*/ 610 h 825"/>
                      <a:gd name="T98" fmla="*/ 323 w 812"/>
                      <a:gd name="T99" fmla="*/ 742 h 8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12" h="825">
                        <a:moveTo>
                          <a:pt x="430" y="825"/>
                        </a:moveTo>
                        <a:lnTo>
                          <a:pt x="262" y="799"/>
                        </a:lnTo>
                        <a:lnTo>
                          <a:pt x="248" y="643"/>
                        </a:lnTo>
                        <a:lnTo>
                          <a:pt x="215" y="617"/>
                        </a:lnTo>
                        <a:lnTo>
                          <a:pt x="61" y="638"/>
                        </a:lnTo>
                        <a:lnTo>
                          <a:pt x="0" y="480"/>
                        </a:lnTo>
                        <a:lnTo>
                          <a:pt x="127" y="393"/>
                        </a:lnTo>
                        <a:lnTo>
                          <a:pt x="132" y="350"/>
                        </a:lnTo>
                        <a:lnTo>
                          <a:pt x="37" y="227"/>
                        </a:lnTo>
                        <a:lnTo>
                          <a:pt x="141" y="95"/>
                        </a:lnTo>
                        <a:lnTo>
                          <a:pt x="283" y="161"/>
                        </a:lnTo>
                        <a:lnTo>
                          <a:pt x="323" y="145"/>
                        </a:lnTo>
                        <a:lnTo>
                          <a:pt x="382" y="0"/>
                        </a:lnTo>
                        <a:lnTo>
                          <a:pt x="548" y="26"/>
                        </a:lnTo>
                        <a:lnTo>
                          <a:pt x="562" y="180"/>
                        </a:lnTo>
                        <a:lnTo>
                          <a:pt x="595" y="208"/>
                        </a:lnTo>
                        <a:lnTo>
                          <a:pt x="749" y="187"/>
                        </a:lnTo>
                        <a:lnTo>
                          <a:pt x="812" y="343"/>
                        </a:lnTo>
                        <a:lnTo>
                          <a:pt x="685" y="433"/>
                        </a:lnTo>
                        <a:lnTo>
                          <a:pt x="678" y="475"/>
                        </a:lnTo>
                        <a:lnTo>
                          <a:pt x="772" y="598"/>
                        </a:lnTo>
                        <a:lnTo>
                          <a:pt x="668" y="730"/>
                        </a:lnTo>
                        <a:lnTo>
                          <a:pt x="526" y="664"/>
                        </a:lnTo>
                        <a:lnTo>
                          <a:pt x="486" y="681"/>
                        </a:lnTo>
                        <a:lnTo>
                          <a:pt x="430" y="825"/>
                        </a:lnTo>
                        <a:close/>
                        <a:moveTo>
                          <a:pt x="323" y="742"/>
                        </a:moveTo>
                        <a:lnTo>
                          <a:pt x="387" y="752"/>
                        </a:lnTo>
                        <a:lnTo>
                          <a:pt x="434" y="629"/>
                        </a:lnTo>
                        <a:lnTo>
                          <a:pt x="529" y="591"/>
                        </a:lnTo>
                        <a:lnTo>
                          <a:pt x="649" y="648"/>
                        </a:lnTo>
                        <a:lnTo>
                          <a:pt x="689" y="598"/>
                        </a:lnTo>
                        <a:lnTo>
                          <a:pt x="607" y="494"/>
                        </a:lnTo>
                        <a:lnTo>
                          <a:pt x="623" y="393"/>
                        </a:lnTo>
                        <a:lnTo>
                          <a:pt x="730" y="319"/>
                        </a:lnTo>
                        <a:lnTo>
                          <a:pt x="706" y="260"/>
                        </a:lnTo>
                        <a:lnTo>
                          <a:pt x="576" y="277"/>
                        </a:lnTo>
                        <a:lnTo>
                          <a:pt x="498" y="215"/>
                        </a:lnTo>
                        <a:lnTo>
                          <a:pt x="486" y="83"/>
                        </a:lnTo>
                        <a:lnTo>
                          <a:pt x="423" y="74"/>
                        </a:lnTo>
                        <a:lnTo>
                          <a:pt x="375" y="196"/>
                        </a:lnTo>
                        <a:lnTo>
                          <a:pt x="281" y="234"/>
                        </a:lnTo>
                        <a:lnTo>
                          <a:pt x="160" y="178"/>
                        </a:lnTo>
                        <a:lnTo>
                          <a:pt x="120" y="227"/>
                        </a:lnTo>
                        <a:lnTo>
                          <a:pt x="203" y="331"/>
                        </a:lnTo>
                        <a:lnTo>
                          <a:pt x="186" y="430"/>
                        </a:lnTo>
                        <a:lnTo>
                          <a:pt x="80" y="506"/>
                        </a:lnTo>
                        <a:lnTo>
                          <a:pt x="104" y="565"/>
                        </a:lnTo>
                        <a:lnTo>
                          <a:pt x="234" y="546"/>
                        </a:lnTo>
                        <a:lnTo>
                          <a:pt x="311" y="610"/>
                        </a:lnTo>
                        <a:lnTo>
                          <a:pt x="323" y="74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56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4605105" y="892759"/>
                    <a:ext cx="29896" cy="27757"/>
                  </a:xfrm>
                  <a:custGeom>
                    <a:avLst/>
                    <a:gdLst>
                      <a:gd name="T0" fmla="*/ 43 w 89"/>
                      <a:gd name="T1" fmla="*/ 82 h 82"/>
                      <a:gd name="T2" fmla="*/ 4 w 89"/>
                      <a:gd name="T3" fmla="*/ 56 h 82"/>
                      <a:gd name="T4" fmla="*/ 5 w 89"/>
                      <a:gd name="T5" fmla="*/ 25 h 82"/>
                      <a:gd name="T6" fmla="*/ 28 w 89"/>
                      <a:gd name="T7" fmla="*/ 3 h 82"/>
                      <a:gd name="T8" fmla="*/ 43 w 89"/>
                      <a:gd name="T9" fmla="*/ 0 h 82"/>
                      <a:gd name="T10" fmla="*/ 81 w 89"/>
                      <a:gd name="T11" fmla="*/ 26 h 82"/>
                      <a:gd name="T12" fmla="*/ 58 w 89"/>
                      <a:gd name="T13" fmla="*/ 80 h 82"/>
                      <a:gd name="T14" fmla="*/ 43 w 89"/>
                      <a:gd name="T15" fmla="*/ 82 h 82"/>
                      <a:gd name="T16" fmla="*/ 43 w 89"/>
                      <a:gd name="T17" fmla="*/ 28 h 82"/>
                      <a:gd name="T18" fmla="*/ 38 w 89"/>
                      <a:gd name="T19" fmla="*/ 29 h 82"/>
                      <a:gd name="T20" fmla="*/ 31 w 89"/>
                      <a:gd name="T21" fmla="*/ 36 h 82"/>
                      <a:gd name="T22" fmla="*/ 30 w 89"/>
                      <a:gd name="T23" fmla="*/ 46 h 82"/>
                      <a:gd name="T24" fmla="*/ 43 w 89"/>
                      <a:gd name="T25" fmla="*/ 54 h 82"/>
                      <a:gd name="T26" fmla="*/ 47 w 89"/>
                      <a:gd name="T27" fmla="*/ 54 h 82"/>
                      <a:gd name="T28" fmla="*/ 55 w 89"/>
                      <a:gd name="T29" fmla="*/ 37 h 82"/>
                      <a:gd name="T30" fmla="*/ 43 w 89"/>
                      <a:gd name="T31" fmla="*/ 28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9" h="82">
                        <a:moveTo>
                          <a:pt x="43" y="82"/>
                        </a:moveTo>
                        <a:cubicBezTo>
                          <a:pt x="26" y="82"/>
                          <a:pt x="11" y="72"/>
                          <a:pt x="4" y="56"/>
                        </a:cubicBezTo>
                        <a:cubicBezTo>
                          <a:pt x="0" y="46"/>
                          <a:pt x="1" y="35"/>
                          <a:pt x="5" y="25"/>
                        </a:cubicBezTo>
                        <a:cubicBezTo>
                          <a:pt x="9" y="15"/>
                          <a:pt x="17" y="7"/>
                          <a:pt x="28" y="3"/>
                        </a:cubicBezTo>
                        <a:cubicBezTo>
                          <a:pt x="32" y="1"/>
                          <a:pt x="37" y="0"/>
                          <a:pt x="43" y="0"/>
                        </a:cubicBezTo>
                        <a:cubicBezTo>
                          <a:pt x="60" y="0"/>
                          <a:pt x="75" y="11"/>
                          <a:pt x="81" y="26"/>
                        </a:cubicBezTo>
                        <a:cubicBezTo>
                          <a:pt x="89" y="47"/>
                          <a:pt x="79" y="71"/>
                          <a:pt x="58" y="80"/>
                        </a:cubicBezTo>
                        <a:cubicBezTo>
                          <a:pt x="53" y="82"/>
                          <a:pt x="48" y="82"/>
                          <a:pt x="43" y="82"/>
                        </a:cubicBezTo>
                        <a:close/>
                        <a:moveTo>
                          <a:pt x="43" y="28"/>
                        </a:moveTo>
                        <a:cubicBezTo>
                          <a:pt x="41" y="28"/>
                          <a:pt x="39" y="29"/>
                          <a:pt x="38" y="29"/>
                        </a:cubicBezTo>
                        <a:cubicBezTo>
                          <a:pt x="35" y="30"/>
                          <a:pt x="32" y="33"/>
                          <a:pt x="31" y="36"/>
                        </a:cubicBezTo>
                        <a:cubicBezTo>
                          <a:pt x="29" y="39"/>
                          <a:pt x="29" y="43"/>
                          <a:pt x="30" y="46"/>
                        </a:cubicBezTo>
                        <a:cubicBezTo>
                          <a:pt x="32" y="51"/>
                          <a:pt x="37" y="54"/>
                          <a:pt x="43" y="54"/>
                        </a:cubicBezTo>
                        <a:cubicBezTo>
                          <a:pt x="44" y="54"/>
                          <a:pt x="46" y="54"/>
                          <a:pt x="47" y="54"/>
                        </a:cubicBezTo>
                        <a:cubicBezTo>
                          <a:pt x="54" y="51"/>
                          <a:pt x="57" y="43"/>
                          <a:pt x="55" y="37"/>
                        </a:cubicBezTo>
                        <a:cubicBezTo>
                          <a:pt x="53" y="32"/>
                          <a:pt x="48" y="28"/>
                          <a:pt x="43" y="2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dirty="0">
                      <a:solidFill>
                        <a:srgbClr val="124191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825" name="Group 584"/>
                <p:cNvGrpSpPr/>
                <p:nvPr/>
              </p:nvGrpSpPr>
              <p:grpSpPr>
                <a:xfrm>
                  <a:off x="4282636" y="1531783"/>
                  <a:ext cx="395494" cy="180493"/>
                  <a:chOff x="4276151" y="1531783"/>
                  <a:chExt cx="395494" cy="180493"/>
                </a:xfrm>
              </p:grpSpPr>
              <p:grpSp>
                <p:nvGrpSpPr>
                  <p:cNvPr id="826" name="Group 315"/>
                  <p:cNvGrpSpPr/>
                  <p:nvPr/>
                </p:nvGrpSpPr>
                <p:grpSpPr>
                  <a:xfrm>
                    <a:off x="4276151" y="1531783"/>
                    <a:ext cx="135221" cy="180493"/>
                    <a:chOff x="4649788" y="436563"/>
                    <a:chExt cx="360363" cy="481012"/>
                  </a:xfrm>
                </p:grpSpPr>
                <p:sp>
                  <p:nvSpPr>
                    <p:cNvPr id="55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49788" y="508000"/>
                      <a:ext cx="358775" cy="409575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88"/>
                        </a:cxn>
                        <a:cxn ang="0">
                          <a:pos x="47" y="107"/>
                        </a:cxn>
                        <a:cxn ang="0">
                          <a:pos x="0" y="8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4" h="107">
                          <a:moveTo>
                            <a:pt x="94" y="88"/>
                          </a:moveTo>
                          <a:cubicBezTo>
                            <a:pt x="94" y="98"/>
                            <a:pt x="73" y="107"/>
                            <a:pt x="47" y="107"/>
                          </a:cubicBezTo>
                          <a:cubicBezTo>
                            <a:pt x="21" y="107"/>
                            <a:pt x="0" y="98"/>
                            <a:pt x="0" y="88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788" y="436563"/>
                      <a:ext cx="358775" cy="144463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60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8563" y="508000"/>
                      <a:ext cx="1588" cy="33655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827" name="Group 315"/>
                  <p:cNvGrpSpPr/>
                  <p:nvPr/>
                </p:nvGrpSpPr>
                <p:grpSpPr>
                  <a:xfrm>
                    <a:off x="4441505" y="1566361"/>
                    <a:ext cx="109316" cy="145915"/>
                    <a:chOff x="4649788" y="436563"/>
                    <a:chExt cx="360363" cy="481012"/>
                  </a:xfrm>
                </p:grpSpPr>
                <p:sp>
                  <p:nvSpPr>
                    <p:cNvPr id="55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49788" y="508000"/>
                      <a:ext cx="358775" cy="409575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88"/>
                        </a:cxn>
                        <a:cxn ang="0">
                          <a:pos x="47" y="107"/>
                        </a:cxn>
                        <a:cxn ang="0">
                          <a:pos x="0" y="8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4" h="107">
                          <a:moveTo>
                            <a:pt x="94" y="88"/>
                          </a:moveTo>
                          <a:cubicBezTo>
                            <a:pt x="94" y="98"/>
                            <a:pt x="73" y="107"/>
                            <a:pt x="47" y="107"/>
                          </a:cubicBezTo>
                          <a:cubicBezTo>
                            <a:pt x="21" y="107"/>
                            <a:pt x="0" y="98"/>
                            <a:pt x="0" y="88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6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788" y="436563"/>
                      <a:ext cx="358775" cy="144463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7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8563" y="508000"/>
                      <a:ext cx="1588" cy="33655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828" name="Group 315"/>
                  <p:cNvGrpSpPr/>
                  <p:nvPr/>
                </p:nvGrpSpPr>
                <p:grpSpPr>
                  <a:xfrm>
                    <a:off x="4587438" y="1599876"/>
                    <a:ext cx="84207" cy="112400"/>
                    <a:chOff x="4649788" y="436563"/>
                    <a:chExt cx="360363" cy="481012"/>
                  </a:xfrm>
                </p:grpSpPr>
                <p:sp>
                  <p:nvSpPr>
                    <p:cNvPr id="55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649788" y="508000"/>
                      <a:ext cx="358775" cy="409575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88"/>
                        </a:cxn>
                        <a:cxn ang="0">
                          <a:pos x="47" y="107"/>
                        </a:cxn>
                        <a:cxn ang="0">
                          <a:pos x="0" y="8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94" h="107">
                          <a:moveTo>
                            <a:pt x="94" y="88"/>
                          </a:moveTo>
                          <a:cubicBezTo>
                            <a:pt x="94" y="98"/>
                            <a:pt x="73" y="107"/>
                            <a:pt x="47" y="107"/>
                          </a:cubicBezTo>
                          <a:cubicBezTo>
                            <a:pt x="21" y="107"/>
                            <a:pt x="0" y="98"/>
                            <a:pt x="0" y="88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9788" y="436563"/>
                      <a:ext cx="358775" cy="144463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554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8563" y="508000"/>
                      <a:ext cx="1588" cy="33655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457166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dirty="0">
                        <a:solidFill>
                          <a:srgbClr val="124191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32" name="TextBox 431"/>
            <p:cNvSpPr txBox="1"/>
            <p:nvPr/>
          </p:nvSpPr>
          <p:spPr>
            <a:xfrm>
              <a:off x="2938264" y="1508789"/>
              <a:ext cx="1234235" cy="427531"/>
            </a:xfrm>
            <a:prstGeom prst="rect">
              <a:avLst/>
            </a:prstGeom>
            <a:noFill/>
          </p:spPr>
          <p:txBody>
            <a:bodyPr wrap="square" lIns="71998" tIns="71998" rIns="71998" bIns="71998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Augmented</a:t>
              </a:r>
              <a:r>
                <a:rPr lang="en-US" sz="1000" b="1" dirty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/>
              </a:r>
              <a:br>
                <a:rPr lang="en-US" sz="1000" b="1" dirty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Cognition Systems</a:t>
              </a:r>
            </a:p>
          </p:txBody>
        </p:sp>
        <p:cxnSp>
          <p:nvCxnSpPr>
            <p:cNvPr id="397" name="Straight Arrow Connector 396"/>
            <p:cNvCxnSpPr/>
            <p:nvPr/>
          </p:nvCxnSpPr>
          <p:spPr>
            <a:xfrm>
              <a:off x="3300327" y="1114225"/>
              <a:ext cx="307129" cy="345995"/>
            </a:xfrm>
            <a:prstGeom prst="straightConnector1">
              <a:avLst/>
            </a:prstGeom>
            <a:ln w="19050" cap="rnd" cmpd="sng">
              <a:solidFill>
                <a:schemeClr val="accent3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>
              <a:off x="3080406" y="1328354"/>
              <a:ext cx="527046" cy="136833"/>
            </a:xfrm>
            <a:prstGeom prst="straightConnector1">
              <a:avLst/>
            </a:prstGeom>
            <a:ln w="19050" cap="rnd" cmpd="sng">
              <a:solidFill>
                <a:schemeClr val="accent3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9" name="Gruppieren 16"/>
            <p:cNvGrpSpPr/>
            <p:nvPr/>
          </p:nvGrpSpPr>
          <p:grpSpPr>
            <a:xfrm>
              <a:off x="2728235" y="1176049"/>
              <a:ext cx="274320" cy="182880"/>
              <a:chOff x="2156377" y="3255826"/>
              <a:chExt cx="1407511" cy="873701"/>
            </a:xfrm>
            <a:noFill/>
          </p:grpSpPr>
          <p:sp>
            <p:nvSpPr>
              <p:cNvPr id="401" name="Ellipse 4"/>
              <p:cNvSpPr/>
              <p:nvPr/>
            </p:nvSpPr>
            <p:spPr>
              <a:xfrm>
                <a:off x="2156377" y="3255826"/>
                <a:ext cx="1402661" cy="873701"/>
              </a:xfrm>
              <a:custGeom>
                <a:avLst/>
                <a:gdLst>
                  <a:gd name="connsiteX0" fmla="*/ 1746106 w 3525621"/>
                  <a:gd name="connsiteY0" fmla="*/ 0 h 2196068"/>
                  <a:gd name="connsiteX1" fmla="*/ 2762894 w 3525621"/>
                  <a:gd name="connsiteY1" fmla="*/ 684408 h 2196068"/>
                  <a:gd name="connsiteX2" fmla="*/ 2769621 w 3525621"/>
                  <a:gd name="connsiteY2" fmla="*/ 684068 h 2196068"/>
                  <a:gd name="connsiteX3" fmla="*/ 3525621 w 3525621"/>
                  <a:gd name="connsiteY3" fmla="*/ 1440068 h 2196068"/>
                  <a:gd name="connsiteX4" fmla="*/ 2844140 w 3525621"/>
                  <a:gd name="connsiteY4" fmla="*/ 2192305 h 2196068"/>
                  <a:gd name="connsiteX5" fmla="*/ 2844140 w 3525621"/>
                  <a:gd name="connsiteY5" fmla="*/ 2196068 h 2196068"/>
                  <a:gd name="connsiteX6" fmla="*/ 1746106 w 3525621"/>
                  <a:gd name="connsiteY6" fmla="*/ 2196068 h 2196068"/>
                  <a:gd name="connsiteX7" fmla="*/ 792000 w 3525621"/>
                  <a:gd name="connsiteY7" fmla="*/ 2196068 h 2196068"/>
                  <a:gd name="connsiteX8" fmla="*/ 0 w 3525621"/>
                  <a:gd name="connsiteY8" fmla="*/ 1404068 h 2196068"/>
                  <a:gd name="connsiteX9" fmla="*/ 761838 w 3525621"/>
                  <a:gd name="connsiteY9" fmla="*/ 613591 h 2196068"/>
                  <a:gd name="connsiteX10" fmla="*/ 1746106 w 3525621"/>
                  <a:gd name="connsiteY10" fmla="*/ 0 h 2196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5621" h="2196068">
                    <a:moveTo>
                      <a:pt x="1746106" y="0"/>
                    </a:moveTo>
                    <a:cubicBezTo>
                      <a:pt x="2206119" y="0"/>
                      <a:pt x="2600062" y="282878"/>
                      <a:pt x="2762894" y="684408"/>
                    </a:cubicBezTo>
                    <a:cubicBezTo>
                      <a:pt x="2765132" y="684078"/>
                      <a:pt x="2767376" y="684068"/>
                      <a:pt x="2769621" y="684068"/>
                    </a:cubicBezTo>
                    <a:cubicBezTo>
                      <a:pt x="3187148" y="684068"/>
                      <a:pt x="3525621" y="1022541"/>
                      <a:pt x="3525621" y="1440068"/>
                    </a:cubicBezTo>
                    <a:cubicBezTo>
                      <a:pt x="3525621" y="1832445"/>
                      <a:pt x="3226696" y="2155005"/>
                      <a:pt x="2844140" y="2192305"/>
                    </a:cubicBezTo>
                    <a:lnTo>
                      <a:pt x="2844140" y="2196068"/>
                    </a:lnTo>
                    <a:lnTo>
                      <a:pt x="1746106" y="2196068"/>
                    </a:lnTo>
                    <a:lnTo>
                      <a:pt x="792000" y="2196068"/>
                    </a:lnTo>
                    <a:cubicBezTo>
                      <a:pt x="354590" y="2196068"/>
                      <a:pt x="0" y="1841478"/>
                      <a:pt x="0" y="1404068"/>
                    </a:cubicBezTo>
                    <a:cubicBezTo>
                      <a:pt x="0" y="976769"/>
                      <a:pt x="338386" y="628506"/>
                      <a:pt x="761838" y="613591"/>
                    </a:cubicBezTo>
                    <a:cubicBezTo>
                      <a:pt x="939810" y="249852"/>
                      <a:pt x="1313780" y="0"/>
                      <a:pt x="1746106" y="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grpSp>
            <p:nvGrpSpPr>
              <p:cNvPr id="830" name="Group 31"/>
              <p:cNvGrpSpPr/>
              <p:nvPr/>
            </p:nvGrpSpPr>
            <p:grpSpPr>
              <a:xfrm>
                <a:off x="2156377" y="3255826"/>
                <a:ext cx="1407511" cy="858908"/>
                <a:chOff x="4217988" y="3130550"/>
                <a:chExt cx="1706563" cy="1041400"/>
              </a:xfrm>
              <a:grpFill/>
            </p:grpSpPr>
            <p:sp>
              <p:nvSpPr>
                <p:cNvPr id="403" name="Freeform 5"/>
                <p:cNvSpPr>
                  <a:spLocks/>
                </p:cNvSpPr>
                <p:nvPr/>
              </p:nvSpPr>
              <p:spPr bwMode="auto">
                <a:xfrm>
                  <a:off x="4587876" y="3130550"/>
                  <a:ext cx="990600" cy="449262"/>
                </a:xfrm>
                <a:custGeom>
                  <a:avLst/>
                  <a:gdLst/>
                  <a:ahLst/>
                  <a:cxnLst>
                    <a:cxn ang="0">
                      <a:pos x="214" y="97"/>
                    </a:cxn>
                    <a:cxn ang="0">
                      <a:pos x="103" y="0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214" h="97">
                      <a:moveTo>
                        <a:pt x="214" y="97"/>
                      </a:moveTo>
                      <a:cubicBezTo>
                        <a:pt x="207" y="42"/>
                        <a:pt x="160" y="0"/>
                        <a:pt x="103" y="0"/>
                      </a:cubicBezTo>
                      <a:cubicBezTo>
                        <a:pt x="57" y="0"/>
                        <a:pt x="18" y="27"/>
                        <a:pt x="0" y="65"/>
                      </a:cubicBez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5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  <p:sp>
              <p:nvSpPr>
                <p:cNvPr id="404" name="Freeform 6"/>
                <p:cNvSpPr>
                  <a:spLocks/>
                </p:cNvSpPr>
                <p:nvPr/>
              </p:nvSpPr>
              <p:spPr bwMode="auto">
                <a:xfrm>
                  <a:off x="4217988" y="3432175"/>
                  <a:ext cx="1706563" cy="739775"/>
                </a:xfrm>
                <a:custGeom>
                  <a:avLst/>
                  <a:gdLst/>
                  <a:ahLst/>
                  <a:cxnLst>
                    <a:cxn ang="0">
                      <a:pos x="126" y="17"/>
                    </a:cxn>
                    <a:cxn ang="0">
                      <a:pos x="78" y="0"/>
                    </a:cxn>
                    <a:cxn ang="0">
                      <a:pos x="0" y="79"/>
                    </a:cxn>
                    <a:cxn ang="0">
                      <a:pos x="78" y="159"/>
                    </a:cxn>
                    <a:cxn ang="0">
                      <a:pos x="286" y="160"/>
                    </a:cxn>
                    <a:cxn ang="0">
                      <a:pos x="292" y="160"/>
                    </a:cxn>
                    <a:cxn ang="0">
                      <a:pos x="369" y="83"/>
                    </a:cxn>
                    <a:cxn ang="0">
                      <a:pos x="305" y="8"/>
                    </a:cxn>
                    <a:cxn ang="0">
                      <a:pos x="288" y="8"/>
                    </a:cxn>
                  </a:cxnLst>
                  <a:rect l="0" t="0" r="r" b="b"/>
                  <a:pathLst>
                    <a:path w="369" h="160">
                      <a:moveTo>
                        <a:pt x="126" y="17"/>
                      </a:moveTo>
                      <a:cubicBezTo>
                        <a:pt x="113" y="7"/>
                        <a:pt x="96" y="0"/>
                        <a:pt x="78" y="0"/>
                      </a:cubicBezTo>
                      <a:cubicBezTo>
                        <a:pt x="35" y="0"/>
                        <a:pt x="0" y="36"/>
                        <a:pt x="0" y="79"/>
                      </a:cubicBezTo>
                      <a:cubicBezTo>
                        <a:pt x="0" y="122"/>
                        <a:pt x="35" y="159"/>
                        <a:pt x="78" y="159"/>
                      </a:cubicBezTo>
                      <a:cubicBezTo>
                        <a:pt x="286" y="160"/>
                        <a:pt x="286" y="160"/>
                        <a:pt x="286" y="160"/>
                      </a:cubicBezTo>
                      <a:cubicBezTo>
                        <a:pt x="292" y="160"/>
                        <a:pt x="292" y="160"/>
                        <a:pt x="292" y="160"/>
                      </a:cubicBezTo>
                      <a:cubicBezTo>
                        <a:pt x="335" y="160"/>
                        <a:pt x="369" y="125"/>
                        <a:pt x="369" y="83"/>
                      </a:cubicBezTo>
                      <a:cubicBezTo>
                        <a:pt x="369" y="45"/>
                        <a:pt x="341" y="14"/>
                        <a:pt x="305" y="8"/>
                      </a:cubicBezTo>
                      <a:cubicBezTo>
                        <a:pt x="305" y="8"/>
                        <a:pt x="298" y="6"/>
                        <a:pt x="288" y="8"/>
                      </a:cubicBezTo>
                    </a:path>
                  </a:pathLst>
                </a:custGeom>
                <a:grpFill/>
                <a:ln w="12700" cap="rnd">
                  <a:solidFill>
                    <a:schemeClr val="bg2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5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831" name="Gruppieren 1319"/>
            <p:cNvGrpSpPr/>
            <p:nvPr/>
          </p:nvGrpSpPr>
          <p:grpSpPr>
            <a:xfrm>
              <a:off x="3026670" y="776615"/>
              <a:ext cx="271654" cy="292851"/>
              <a:chOff x="4629481" y="1159375"/>
              <a:chExt cx="615744" cy="608267"/>
            </a:xfrm>
            <a:solidFill>
              <a:schemeClr val="bg2"/>
            </a:solidFill>
          </p:grpSpPr>
          <p:sp>
            <p:nvSpPr>
              <p:cNvPr id="423" name="Freeform 8"/>
              <p:cNvSpPr>
                <a:spLocks noEditPoints="1"/>
              </p:cNvSpPr>
              <p:nvPr/>
            </p:nvSpPr>
            <p:spPr bwMode="auto">
              <a:xfrm>
                <a:off x="4672929" y="1159375"/>
                <a:ext cx="243913" cy="245530"/>
              </a:xfrm>
              <a:custGeom>
                <a:avLst/>
                <a:gdLst>
                  <a:gd name="T0" fmla="*/ 585 w 1207"/>
                  <a:gd name="T1" fmla="*/ 1215 h 1215"/>
                  <a:gd name="T2" fmla="*/ 361 w 1207"/>
                  <a:gd name="T3" fmla="*/ 1165 h 1215"/>
                  <a:gd name="T4" fmla="*/ 359 w 1207"/>
                  <a:gd name="T5" fmla="*/ 934 h 1215"/>
                  <a:gd name="T6" fmla="*/ 297 w 1207"/>
                  <a:gd name="T7" fmla="*/ 879 h 1215"/>
                  <a:gd name="T8" fmla="*/ 68 w 1207"/>
                  <a:gd name="T9" fmla="*/ 896 h 1215"/>
                  <a:gd name="T10" fmla="*/ 0 w 1207"/>
                  <a:gd name="T11" fmla="*/ 676 h 1215"/>
                  <a:gd name="T12" fmla="*/ 198 w 1207"/>
                  <a:gd name="T13" fmla="*/ 558 h 1215"/>
                  <a:gd name="T14" fmla="*/ 215 w 1207"/>
                  <a:gd name="T15" fmla="*/ 478 h 1215"/>
                  <a:gd name="T16" fmla="*/ 87 w 1207"/>
                  <a:gd name="T17" fmla="*/ 289 h 1215"/>
                  <a:gd name="T18" fmla="*/ 243 w 1207"/>
                  <a:gd name="T19" fmla="*/ 119 h 1215"/>
                  <a:gd name="T20" fmla="*/ 444 w 1207"/>
                  <a:gd name="T21" fmla="*/ 232 h 1215"/>
                  <a:gd name="T22" fmla="*/ 522 w 1207"/>
                  <a:gd name="T23" fmla="*/ 208 h 1215"/>
                  <a:gd name="T24" fmla="*/ 621 w 1207"/>
                  <a:gd name="T25" fmla="*/ 0 h 1215"/>
                  <a:gd name="T26" fmla="*/ 845 w 1207"/>
                  <a:gd name="T27" fmla="*/ 52 h 1215"/>
                  <a:gd name="T28" fmla="*/ 848 w 1207"/>
                  <a:gd name="T29" fmla="*/ 282 h 1215"/>
                  <a:gd name="T30" fmla="*/ 909 w 1207"/>
                  <a:gd name="T31" fmla="*/ 336 h 1215"/>
                  <a:gd name="T32" fmla="*/ 1138 w 1207"/>
                  <a:gd name="T33" fmla="*/ 319 h 1215"/>
                  <a:gd name="T34" fmla="*/ 1207 w 1207"/>
                  <a:gd name="T35" fmla="*/ 539 h 1215"/>
                  <a:gd name="T36" fmla="*/ 1008 w 1207"/>
                  <a:gd name="T37" fmla="*/ 657 h 1215"/>
                  <a:gd name="T38" fmla="*/ 992 w 1207"/>
                  <a:gd name="T39" fmla="*/ 737 h 1215"/>
                  <a:gd name="T40" fmla="*/ 1119 w 1207"/>
                  <a:gd name="T41" fmla="*/ 926 h 1215"/>
                  <a:gd name="T42" fmla="*/ 963 w 1207"/>
                  <a:gd name="T43" fmla="*/ 1097 h 1215"/>
                  <a:gd name="T44" fmla="*/ 765 w 1207"/>
                  <a:gd name="T45" fmla="*/ 983 h 1215"/>
                  <a:gd name="T46" fmla="*/ 685 w 1207"/>
                  <a:gd name="T47" fmla="*/ 1009 h 1215"/>
                  <a:gd name="T48" fmla="*/ 585 w 1207"/>
                  <a:gd name="T49" fmla="*/ 1215 h 1215"/>
                  <a:gd name="T50" fmla="*/ 427 w 1207"/>
                  <a:gd name="T51" fmla="*/ 1111 h 1215"/>
                  <a:gd name="T52" fmla="*/ 548 w 1207"/>
                  <a:gd name="T53" fmla="*/ 1139 h 1215"/>
                  <a:gd name="T54" fmla="*/ 637 w 1207"/>
                  <a:gd name="T55" fmla="*/ 952 h 1215"/>
                  <a:gd name="T56" fmla="*/ 772 w 1207"/>
                  <a:gd name="T57" fmla="*/ 912 h 1215"/>
                  <a:gd name="T58" fmla="*/ 952 w 1207"/>
                  <a:gd name="T59" fmla="*/ 1014 h 1215"/>
                  <a:gd name="T60" fmla="*/ 1034 w 1207"/>
                  <a:gd name="T61" fmla="*/ 922 h 1215"/>
                  <a:gd name="T62" fmla="*/ 921 w 1207"/>
                  <a:gd name="T63" fmla="*/ 749 h 1215"/>
                  <a:gd name="T64" fmla="*/ 952 w 1207"/>
                  <a:gd name="T65" fmla="*/ 615 h 1215"/>
                  <a:gd name="T66" fmla="*/ 1129 w 1207"/>
                  <a:gd name="T67" fmla="*/ 508 h 1215"/>
                  <a:gd name="T68" fmla="*/ 1091 w 1207"/>
                  <a:gd name="T69" fmla="*/ 390 h 1215"/>
                  <a:gd name="T70" fmla="*/ 885 w 1207"/>
                  <a:gd name="T71" fmla="*/ 404 h 1215"/>
                  <a:gd name="T72" fmla="*/ 781 w 1207"/>
                  <a:gd name="T73" fmla="*/ 310 h 1215"/>
                  <a:gd name="T74" fmla="*/ 779 w 1207"/>
                  <a:gd name="T75" fmla="*/ 104 h 1215"/>
                  <a:gd name="T76" fmla="*/ 659 w 1207"/>
                  <a:gd name="T77" fmla="*/ 76 h 1215"/>
                  <a:gd name="T78" fmla="*/ 569 w 1207"/>
                  <a:gd name="T79" fmla="*/ 263 h 1215"/>
                  <a:gd name="T80" fmla="*/ 434 w 1207"/>
                  <a:gd name="T81" fmla="*/ 303 h 1215"/>
                  <a:gd name="T82" fmla="*/ 255 w 1207"/>
                  <a:gd name="T83" fmla="*/ 204 h 1215"/>
                  <a:gd name="T84" fmla="*/ 170 w 1207"/>
                  <a:gd name="T85" fmla="*/ 296 h 1215"/>
                  <a:gd name="T86" fmla="*/ 285 w 1207"/>
                  <a:gd name="T87" fmla="*/ 466 h 1215"/>
                  <a:gd name="T88" fmla="*/ 255 w 1207"/>
                  <a:gd name="T89" fmla="*/ 600 h 1215"/>
                  <a:gd name="T90" fmla="*/ 78 w 1207"/>
                  <a:gd name="T91" fmla="*/ 707 h 1215"/>
                  <a:gd name="T92" fmla="*/ 115 w 1207"/>
                  <a:gd name="T93" fmla="*/ 825 h 1215"/>
                  <a:gd name="T94" fmla="*/ 321 w 1207"/>
                  <a:gd name="T95" fmla="*/ 811 h 1215"/>
                  <a:gd name="T96" fmla="*/ 425 w 1207"/>
                  <a:gd name="T97" fmla="*/ 905 h 1215"/>
                  <a:gd name="T98" fmla="*/ 427 w 1207"/>
                  <a:gd name="T99" fmla="*/ 1111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7" h="1215">
                    <a:moveTo>
                      <a:pt x="585" y="1215"/>
                    </a:moveTo>
                    <a:lnTo>
                      <a:pt x="361" y="1165"/>
                    </a:lnTo>
                    <a:lnTo>
                      <a:pt x="359" y="934"/>
                    </a:lnTo>
                    <a:lnTo>
                      <a:pt x="297" y="879"/>
                    </a:lnTo>
                    <a:lnTo>
                      <a:pt x="68" y="896"/>
                    </a:lnTo>
                    <a:lnTo>
                      <a:pt x="0" y="676"/>
                    </a:lnTo>
                    <a:lnTo>
                      <a:pt x="198" y="558"/>
                    </a:lnTo>
                    <a:lnTo>
                      <a:pt x="215" y="478"/>
                    </a:lnTo>
                    <a:lnTo>
                      <a:pt x="87" y="289"/>
                    </a:lnTo>
                    <a:lnTo>
                      <a:pt x="243" y="119"/>
                    </a:lnTo>
                    <a:lnTo>
                      <a:pt x="444" y="232"/>
                    </a:lnTo>
                    <a:lnTo>
                      <a:pt x="522" y="208"/>
                    </a:lnTo>
                    <a:lnTo>
                      <a:pt x="621" y="0"/>
                    </a:lnTo>
                    <a:lnTo>
                      <a:pt x="845" y="52"/>
                    </a:lnTo>
                    <a:lnTo>
                      <a:pt x="848" y="282"/>
                    </a:lnTo>
                    <a:lnTo>
                      <a:pt x="909" y="336"/>
                    </a:lnTo>
                    <a:lnTo>
                      <a:pt x="1138" y="319"/>
                    </a:lnTo>
                    <a:lnTo>
                      <a:pt x="1207" y="539"/>
                    </a:lnTo>
                    <a:lnTo>
                      <a:pt x="1008" y="657"/>
                    </a:lnTo>
                    <a:lnTo>
                      <a:pt x="992" y="737"/>
                    </a:lnTo>
                    <a:lnTo>
                      <a:pt x="1119" y="926"/>
                    </a:lnTo>
                    <a:lnTo>
                      <a:pt x="963" y="1097"/>
                    </a:lnTo>
                    <a:lnTo>
                      <a:pt x="765" y="983"/>
                    </a:lnTo>
                    <a:lnTo>
                      <a:pt x="685" y="1009"/>
                    </a:lnTo>
                    <a:lnTo>
                      <a:pt x="585" y="1215"/>
                    </a:lnTo>
                    <a:close/>
                    <a:moveTo>
                      <a:pt x="427" y="1111"/>
                    </a:moveTo>
                    <a:lnTo>
                      <a:pt x="548" y="1139"/>
                    </a:lnTo>
                    <a:lnTo>
                      <a:pt x="637" y="952"/>
                    </a:lnTo>
                    <a:lnTo>
                      <a:pt x="772" y="912"/>
                    </a:lnTo>
                    <a:lnTo>
                      <a:pt x="952" y="1014"/>
                    </a:lnTo>
                    <a:lnTo>
                      <a:pt x="1034" y="922"/>
                    </a:lnTo>
                    <a:lnTo>
                      <a:pt x="921" y="749"/>
                    </a:lnTo>
                    <a:lnTo>
                      <a:pt x="952" y="615"/>
                    </a:lnTo>
                    <a:lnTo>
                      <a:pt x="1129" y="508"/>
                    </a:lnTo>
                    <a:lnTo>
                      <a:pt x="1091" y="390"/>
                    </a:lnTo>
                    <a:lnTo>
                      <a:pt x="885" y="404"/>
                    </a:lnTo>
                    <a:lnTo>
                      <a:pt x="781" y="310"/>
                    </a:lnTo>
                    <a:lnTo>
                      <a:pt x="779" y="104"/>
                    </a:lnTo>
                    <a:lnTo>
                      <a:pt x="659" y="76"/>
                    </a:lnTo>
                    <a:lnTo>
                      <a:pt x="569" y="263"/>
                    </a:lnTo>
                    <a:lnTo>
                      <a:pt x="434" y="303"/>
                    </a:lnTo>
                    <a:lnTo>
                      <a:pt x="255" y="204"/>
                    </a:lnTo>
                    <a:lnTo>
                      <a:pt x="170" y="296"/>
                    </a:lnTo>
                    <a:lnTo>
                      <a:pt x="285" y="466"/>
                    </a:lnTo>
                    <a:lnTo>
                      <a:pt x="255" y="600"/>
                    </a:lnTo>
                    <a:lnTo>
                      <a:pt x="78" y="707"/>
                    </a:lnTo>
                    <a:lnTo>
                      <a:pt x="115" y="825"/>
                    </a:lnTo>
                    <a:lnTo>
                      <a:pt x="321" y="811"/>
                    </a:lnTo>
                    <a:lnTo>
                      <a:pt x="425" y="905"/>
                    </a:lnTo>
                    <a:lnTo>
                      <a:pt x="427" y="111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4" name="Freeform 9"/>
              <p:cNvSpPr>
                <a:spLocks noEditPoints="1"/>
              </p:cNvSpPr>
              <p:nvPr/>
            </p:nvSpPr>
            <p:spPr bwMode="auto">
              <a:xfrm>
                <a:off x="4767301" y="1255970"/>
                <a:ext cx="56785" cy="52339"/>
              </a:xfrm>
              <a:custGeom>
                <a:avLst/>
                <a:gdLst>
                  <a:gd name="T0" fmla="*/ 57 w 119"/>
                  <a:gd name="T1" fmla="*/ 110 h 110"/>
                  <a:gd name="T2" fmla="*/ 5 w 119"/>
                  <a:gd name="T3" fmla="*/ 72 h 110"/>
                  <a:gd name="T4" fmla="*/ 9 w 119"/>
                  <a:gd name="T5" fmla="*/ 29 h 110"/>
                  <a:gd name="T6" fmla="*/ 41 w 119"/>
                  <a:gd name="T7" fmla="*/ 2 h 110"/>
                  <a:gd name="T8" fmla="*/ 58 w 119"/>
                  <a:gd name="T9" fmla="*/ 0 h 110"/>
                  <a:gd name="T10" fmla="*/ 110 w 119"/>
                  <a:gd name="T11" fmla="*/ 39 h 110"/>
                  <a:gd name="T12" fmla="*/ 74 w 119"/>
                  <a:gd name="T13" fmla="*/ 108 h 110"/>
                  <a:gd name="T14" fmla="*/ 57 w 119"/>
                  <a:gd name="T15" fmla="*/ 110 h 110"/>
                  <a:gd name="T16" fmla="*/ 58 w 119"/>
                  <a:gd name="T17" fmla="*/ 28 h 110"/>
                  <a:gd name="T18" fmla="*/ 49 w 119"/>
                  <a:gd name="T19" fmla="*/ 29 h 110"/>
                  <a:gd name="T20" fmla="*/ 33 w 119"/>
                  <a:gd name="T21" fmla="*/ 42 h 110"/>
                  <a:gd name="T22" fmla="*/ 32 w 119"/>
                  <a:gd name="T23" fmla="*/ 63 h 110"/>
                  <a:gd name="T24" fmla="*/ 57 w 119"/>
                  <a:gd name="T25" fmla="*/ 82 h 110"/>
                  <a:gd name="T26" fmla="*/ 66 w 119"/>
                  <a:gd name="T27" fmla="*/ 81 h 110"/>
                  <a:gd name="T28" fmla="*/ 83 w 119"/>
                  <a:gd name="T29" fmla="*/ 47 h 110"/>
                  <a:gd name="T30" fmla="*/ 58 w 119"/>
                  <a:gd name="T31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110">
                    <a:moveTo>
                      <a:pt x="57" y="110"/>
                    </a:moveTo>
                    <a:cubicBezTo>
                      <a:pt x="33" y="110"/>
                      <a:pt x="12" y="95"/>
                      <a:pt x="5" y="72"/>
                    </a:cubicBezTo>
                    <a:cubicBezTo>
                      <a:pt x="0" y="57"/>
                      <a:pt x="2" y="43"/>
                      <a:pt x="9" y="29"/>
                    </a:cubicBezTo>
                    <a:cubicBezTo>
                      <a:pt x="15" y="16"/>
                      <a:pt x="27" y="7"/>
                      <a:pt x="41" y="2"/>
                    </a:cubicBezTo>
                    <a:cubicBezTo>
                      <a:pt x="46" y="1"/>
                      <a:pt x="52" y="0"/>
                      <a:pt x="58" y="0"/>
                    </a:cubicBezTo>
                    <a:cubicBezTo>
                      <a:pt x="82" y="0"/>
                      <a:pt x="103" y="15"/>
                      <a:pt x="110" y="39"/>
                    </a:cubicBezTo>
                    <a:cubicBezTo>
                      <a:pt x="119" y="68"/>
                      <a:pt x="103" y="99"/>
                      <a:pt x="74" y="108"/>
                    </a:cubicBezTo>
                    <a:cubicBezTo>
                      <a:pt x="69" y="109"/>
                      <a:pt x="63" y="110"/>
                      <a:pt x="57" y="110"/>
                    </a:cubicBezTo>
                    <a:close/>
                    <a:moveTo>
                      <a:pt x="58" y="28"/>
                    </a:moveTo>
                    <a:cubicBezTo>
                      <a:pt x="55" y="28"/>
                      <a:pt x="52" y="28"/>
                      <a:pt x="49" y="29"/>
                    </a:cubicBezTo>
                    <a:cubicBezTo>
                      <a:pt x="42" y="31"/>
                      <a:pt x="37" y="36"/>
                      <a:pt x="33" y="42"/>
                    </a:cubicBezTo>
                    <a:cubicBezTo>
                      <a:pt x="30" y="49"/>
                      <a:pt x="29" y="56"/>
                      <a:pt x="32" y="63"/>
                    </a:cubicBezTo>
                    <a:cubicBezTo>
                      <a:pt x="35" y="75"/>
                      <a:pt x="46" y="82"/>
                      <a:pt x="57" y="82"/>
                    </a:cubicBezTo>
                    <a:cubicBezTo>
                      <a:pt x="60" y="82"/>
                      <a:pt x="63" y="82"/>
                      <a:pt x="66" y="81"/>
                    </a:cubicBezTo>
                    <a:cubicBezTo>
                      <a:pt x="80" y="77"/>
                      <a:pt x="88" y="61"/>
                      <a:pt x="83" y="47"/>
                    </a:cubicBezTo>
                    <a:cubicBezTo>
                      <a:pt x="80" y="36"/>
                      <a:pt x="69" y="28"/>
                      <a:pt x="5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5" name="Freeform 10"/>
              <p:cNvSpPr>
                <a:spLocks noEditPoints="1"/>
              </p:cNvSpPr>
              <p:nvPr/>
            </p:nvSpPr>
            <p:spPr bwMode="auto">
              <a:xfrm>
                <a:off x="4629481" y="1379442"/>
                <a:ext cx="198040" cy="202486"/>
              </a:xfrm>
              <a:custGeom>
                <a:avLst/>
                <a:gdLst>
                  <a:gd name="T0" fmla="*/ 439 w 980"/>
                  <a:gd name="T1" fmla="*/ 1002 h 1002"/>
                  <a:gd name="T2" fmla="*/ 378 w 980"/>
                  <a:gd name="T3" fmla="*/ 822 h 1002"/>
                  <a:gd name="T4" fmla="*/ 321 w 980"/>
                  <a:gd name="T5" fmla="*/ 796 h 1002"/>
                  <a:gd name="T6" fmla="*/ 146 w 980"/>
                  <a:gd name="T7" fmla="*/ 867 h 1002"/>
                  <a:gd name="T8" fmla="*/ 30 w 980"/>
                  <a:gd name="T9" fmla="*/ 707 h 1002"/>
                  <a:gd name="T10" fmla="*/ 158 w 980"/>
                  <a:gd name="T11" fmla="*/ 565 h 1002"/>
                  <a:gd name="T12" fmla="*/ 151 w 980"/>
                  <a:gd name="T13" fmla="*/ 501 h 1002"/>
                  <a:gd name="T14" fmla="*/ 0 w 980"/>
                  <a:gd name="T15" fmla="*/ 385 h 1002"/>
                  <a:gd name="T16" fmla="*/ 82 w 980"/>
                  <a:gd name="T17" fmla="*/ 206 h 1002"/>
                  <a:gd name="T18" fmla="*/ 269 w 980"/>
                  <a:gd name="T19" fmla="*/ 244 h 1002"/>
                  <a:gd name="T20" fmla="*/ 318 w 980"/>
                  <a:gd name="T21" fmla="*/ 208 h 1002"/>
                  <a:gd name="T22" fmla="*/ 344 w 980"/>
                  <a:gd name="T23" fmla="*/ 19 h 1002"/>
                  <a:gd name="T24" fmla="*/ 541 w 980"/>
                  <a:gd name="T25" fmla="*/ 0 h 1002"/>
                  <a:gd name="T26" fmla="*/ 602 w 980"/>
                  <a:gd name="T27" fmla="*/ 180 h 1002"/>
                  <a:gd name="T28" fmla="*/ 659 w 980"/>
                  <a:gd name="T29" fmla="*/ 206 h 1002"/>
                  <a:gd name="T30" fmla="*/ 833 w 980"/>
                  <a:gd name="T31" fmla="*/ 135 h 1002"/>
                  <a:gd name="T32" fmla="*/ 949 w 980"/>
                  <a:gd name="T33" fmla="*/ 296 h 1002"/>
                  <a:gd name="T34" fmla="*/ 824 w 980"/>
                  <a:gd name="T35" fmla="*/ 437 h 1002"/>
                  <a:gd name="T36" fmla="*/ 831 w 980"/>
                  <a:gd name="T37" fmla="*/ 499 h 1002"/>
                  <a:gd name="T38" fmla="*/ 980 w 980"/>
                  <a:gd name="T39" fmla="*/ 615 h 1002"/>
                  <a:gd name="T40" fmla="*/ 897 w 980"/>
                  <a:gd name="T41" fmla="*/ 796 h 1002"/>
                  <a:gd name="T42" fmla="*/ 713 w 980"/>
                  <a:gd name="T43" fmla="*/ 759 h 1002"/>
                  <a:gd name="T44" fmla="*/ 661 w 980"/>
                  <a:gd name="T45" fmla="*/ 794 h 1002"/>
                  <a:gd name="T46" fmla="*/ 635 w 980"/>
                  <a:gd name="T47" fmla="*/ 983 h 1002"/>
                  <a:gd name="T48" fmla="*/ 439 w 980"/>
                  <a:gd name="T49" fmla="*/ 1002 h 1002"/>
                  <a:gd name="T50" fmla="*/ 323 w 980"/>
                  <a:gd name="T51" fmla="*/ 723 h 1002"/>
                  <a:gd name="T52" fmla="*/ 432 w 980"/>
                  <a:gd name="T53" fmla="*/ 773 h 1002"/>
                  <a:gd name="T54" fmla="*/ 484 w 980"/>
                  <a:gd name="T55" fmla="*/ 931 h 1002"/>
                  <a:gd name="T56" fmla="*/ 578 w 980"/>
                  <a:gd name="T57" fmla="*/ 922 h 1002"/>
                  <a:gd name="T58" fmla="*/ 600 w 980"/>
                  <a:gd name="T59" fmla="*/ 756 h 1002"/>
                  <a:gd name="T60" fmla="*/ 696 w 980"/>
                  <a:gd name="T61" fmla="*/ 688 h 1002"/>
                  <a:gd name="T62" fmla="*/ 859 w 980"/>
                  <a:gd name="T63" fmla="*/ 721 h 1002"/>
                  <a:gd name="T64" fmla="*/ 897 w 980"/>
                  <a:gd name="T65" fmla="*/ 636 h 1002"/>
                  <a:gd name="T66" fmla="*/ 767 w 980"/>
                  <a:gd name="T67" fmla="*/ 534 h 1002"/>
                  <a:gd name="T68" fmla="*/ 755 w 980"/>
                  <a:gd name="T69" fmla="*/ 416 h 1002"/>
                  <a:gd name="T70" fmla="*/ 864 w 980"/>
                  <a:gd name="T71" fmla="*/ 291 h 1002"/>
                  <a:gd name="T72" fmla="*/ 812 w 980"/>
                  <a:gd name="T73" fmla="*/ 215 h 1002"/>
                  <a:gd name="T74" fmla="*/ 659 w 980"/>
                  <a:gd name="T75" fmla="*/ 279 h 1002"/>
                  <a:gd name="T76" fmla="*/ 550 w 980"/>
                  <a:gd name="T77" fmla="*/ 230 h 1002"/>
                  <a:gd name="T78" fmla="*/ 496 w 980"/>
                  <a:gd name="T79" fmla="*/ 71 h 1002"/>
                  <a:gd name="T80" fmla="*/ 404 w 980"/>
                  <a:gd name="T81" fmla="*/ 81 h 1002"/>
                  <a:gd name="T82" fmla="*/ 380 w 980"/>
                  <a:gd name="T83" fmla="*/ 244 h 1002"/>
                  <a:gd name="T84" fmla="*/ 283 w 980"/>
                  <a:gd name="T85" fmla="*/ 315 h 1002"/>
                  <a:gd name="T86" fmla="*/ 120 w 980"/>
                  <a:gd name="T87" fmla="*/ 282 h 1002"/>
                  <a:gd name="T88" fmla="*/ 82 w 980"/>
                  <a:gd name="T89" fmla="*/ 367 h 1002"/>
                  <a:gd name="T90" fmla="*/ 215 w 980"/>
                  <a:gd name="T91" fmla="*/ 468 h 1002"/>
                  <a:gd name="T92" fmla="*/ 226 w 980"/>
                  <a:gd name="T93" fmla="*/ 586 h 1002"/>
                  <a:gd name="T94" fmla="*/ 115 w 980"/>
                  <a:gd name="T95" fmla="*/ 711 h 1002"/>
                  <a:gd name="T96" fmla="*/ 170 w 980"/>
                  <a:gd name="T97" fmla="*/ 787 h 1002"/>
                  <a:gd name="T98" fmla="*/ 323 w 980"/>
                  <a:gd name="T99" fmla="*/ 723 h 10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80" h="1002">
                    <a:moveTo>
                      <a:pt x="439" y="1002"/>
                    </a:moveTo>
                    <a:lnTo>
                      <a:pt x="378" y="822"/>
                    </a:lnTo>
                    <a:lnTo>
                      <a:pt x="321" y="796"/>
                    </a:lnTo>
                    <a:lnTo>
                      <a:pt x="146" y="867"/>
                    </a:lnTo>
                    <a:lnTo>
                      <a:pt x="30" y="707"/>
                    </a:lnTo>
                    <a:lnTo>
                      <a:pt x="158" y="565"/>
                    </a:lnTo>
                    <a:lnTo>
                      <a:pt x="151" y="501"/>
                    </a:lnTo>
                    <a:lnTo>
                      <a:pt x="0" y="385"/>
                    </a:lnTo>
                    <a:lnTo>
                      <a:pt x="82" y="206"/>
                    </a:lnTo>
                    <a:lnTo>
                      <a:pt x="269" y="244"/>
                    </a:lnTo>
                    <a:lnTo>
                      <a:pt x="318" y="208"/>
                    </a:lnTo>
                    <a:lnTo>
                      <a:pt x="344" y="19"/>
                    </a:lnTo>
                    <a:lnTo>
                      <a:pt x="541" y="0"/>
                    </a:lnTo>
                    <a:lnTo>
                      <a:pt x="602" y="180"/>
                    </a:lnTo>
                    <a:lnTo>
                      <a:pt x="659" y="206"/>
                    </a:lnTo>
                    <a:lnTo>
                      <a:pt x="833" y="135"/>
                    </a:lnTo>
                    <a:lnTo>
                      <a:pt x="949" y="296"/>
                    </a:lnTo>
                    <a:lnTo>
                      <a:pt x="824" y="437"/>
                    </a:lnTo>
                    <a:lnTo>
                      <a:pt x="831" y="499"/>
                    </a:lnTo>
                    <a:lnTo>
                      <a:pt x="980" y="615"/>
                    </a:lnTo>
                    <a:lnTo>
                      <a:pt x="897" y="796"/>
                    </a:lnTo>
                    <a:lnTo>
                      <a:pt x="713" y="759"/>
                    </a:lnTo>
                    <a:lnTo>
                      <a:pt x="661" y="794"/>
                    </a:lnTo>
                    <a:lnTo>
                      <a:pt x="635" y="983"/>
                    </a:lnTo>
                    <a:lnTo>
                      <a:pt x="439" y="1002"/>
                    </a:lnTo>
                    <a:close/>
                    <a:moveTo>
                      <a:pt x="323" y="723"/>
                    </a:moveTo>
                    <a:lnTo>
                      <a:pt x="432" y="773"/>
                    </a:lnTo>
                    <a:lnTo>
                      <a:pt x="484" y="931"/>
                    </a:lnTo>
                    <a:lnTo>
                      <a:pt x="578" y="922"/>
                    </a:lnTo>
                    <a:lnTo>
                      <a:pt x="600" y="756"/>
                    </a:lnTo>
                    <a:lnTo>
                      <a:pt x="696" y="688"/>
                    </a:lnTo>
                    <a:lnTo>
                      <a:pt x="859" y="721"/>
                    </a:lnTo>
                    <a:lnTo>
                      <a:pt x="897" y="636"/>
                    </a:lnTo>
                    <a:lnTo>
                      <a:pt x="767" y="534"/>
                    </a:lnTo>
                    <a:lnTo>
                      <a:pt x="755" y="416"/>
                    </a:lnTo>
                    <a:lnTo>
                      <a:pt x="864" y="291"/>
                    </a:lnTo>
                    <a:lnTo>
                      <a:pt x="812" y="215"/>
                    </a:lnTo>
                    <a:lnTo>
                      <a:pt x="659" y="279"/>
                    </a:lnTo>
                    <a:lnTo>
                      <a:pt x="550" y="230"/>
                    </a:lnTo>
                    <a:lnTo>
                      <a:pt x="496" y="71"/>
                    </a:lnTo>
                    <a:lnTo>
                      <a:pt x="404" y="81"/>
                    </a:lnTo>
                    <a:lnTo>
                      <a:pt x="380" y="244"/>
                    </a:lnTo>
                    <a:lnTo>
                      <a:pt x="283" y="315"/>
                    </a:lnTo>
                    <a:lnTo>
                      <a:pt x="120" y="282"/>
                    </a:lnTo>
                    <a:lnTo>
                      <a:pt x="82" y="367"/>
                    </a:lnTo>
                    <a:lnTo>
                      <a:pt x="215" y="468"/>
                    </a:lnTo>
                    <a:lnTo>
                      <a:pt x="226" y="586"/>
                    </a:lnTo>
                    <a:lnTo>
                      <a:pt x="115" y="711"/>
                    </a:lnTo>
                    <a:lnTo>
                      <a:pt x="170" y="787"/>
                    </a:lnTo>
                    <a:lnTo>
                      <a:pt x="323" y="7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6" name="Freeform 11"/>
              <p:cNvSpPr>
                <a:spLocks noEditPoints="1"/>
              </p:cNvSpPr>
              <p:nvPr/>
            </p:nvSpPr>
            <p:spPr bwMode="auto">
              <a:xfrm>
                <a:off x="4705262" y="1457850"/>
                <a:ext cx="49106" cy="45266"/>
              </a:xfrm>
              <a:custGeom>
                <a:avLst/>
                <a:gdLst>
                  <a:gd name="T0" fmla="*/ 49 w 103"/>
                  <a:gd name="T1" fmla="*/ 95 h 95"/>
                  <a:gd name="T2" fmla="*/ 10 w 103"/>
                  <a:gd name="T3" fmla="*/ 75 h 95"/>
                  <a:gd name="T4" fmla="*/ 2 w 103"/>
                  <a:gd name="T5" fmla="*/ 40 h 95"/>
                  <a:gd name="T6" fmla="*/ 21 w 103"/>
                  <a:gd name="T7" fmla="*/ 9 h 95"/>
                  <a:gd name="T8" fmla="*/ 49 w 103"/>
                  <a:gd name="T9" fmla="*/ 0 h 95"/>
                  <a:gd name="T10" fmla="*/ 88 w 103"/>
                  <a:gd name="T11" fmla="*/ 20 h 95"/>
                  <a:gd name="T12" fmla="*/ 76 w 103"/>
                  <a:gd name="T13" fmla="*/ 87 h 95"/>
                  <a:gd name="T14" fmla="*/ 49 w 103"/>
                  <a:gd name="T15" fmla="*/ 95 h 95"/>
                  <a:gd name="T16" fmla="*/ 49 w 103"/>
                  <a:gd name="T17" fmla="*/ 28 h 95"/>
                  <a:gd name="T18" fmla="*/ 37 w 103"/>
                  <a:gd name="T19" fmla="*/ 32 h 95"/>
                  <a:gd name="T20" fmla="*/ 29 w 103"/>
                  <a:gd name="T21" fmla="*/ 45 h 95"/>
                  <a:gd name="T22" fmla="*/ 33 w 103"/>
                  <a:gd name="T23" fmla="*/ 59 h 95"/>
                  <a:gd name="T24" fmla="*/ 49 w 103"/>
                  <a:gd name="T25" fmla="*/ 67 h 95"/>
                  <a:gd name="T26" fmla="*/ 60 w 103"/>
                  <a:gd name="T27" fmla="*/ 64 h 95"/>
                  <a:gd name="T28" fmla="*/ 65 w 103"/>
                  <a:gd name="T29" fmla="*/ 36 h 95"/>
                  <a:gd name="T30" fmla="*/ 49 w 103"/>
                  <a:gd name="T31" fmla="*/ 2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95">
                    <a:moveTo>
                      <a:pt x="49" y="95"/>
                    </a:moveTo>
                    <a:cubicBezTo>
                      <a:pt x="33" y="95"/>
                      <a:pt x="19" y="88"/>
                      <a:pt x="10" y="75"/>
                    </a:cubicBezTo>
                    <a:cubicBezTo>
                      <a:pt x="3" y="65"/>
                      <a:pt x="0" y="52"/>
                      <a:pt x="2" y="40"/>
                    </a:cubicBezTo>
                    <a:cubicBezTo>
                      <a:pt x="4" y="27"/>
                      <a:pt x="11" y="16"/>
                      <a:pt x="21" y="9"/>
                    </a:cubicBezTo>
                    <a:cubicBezTo>
                      <a:pt x="29" y="3"/>
                      <a:pt x="39" y="0"/>
                      <a:pt x="49" y="0"/>
                    </a:cubicBezTo>
                    <a:cubicBezTo>
                      <a:pt x="64" y="0"/>
                      <a:pt x="79" y="8"/>
                      <a:pt x="88" y="20"/>
                    </a:cubicBezTo>
                    <a:cubicBezTo>
                      <a:pt x="103" y="42"/>
                      <a:pt x="98" y="71"/>
                      <a:pt x="76" y="87"/>
                    </a:cubicBezTo>
                    <a:cubicBezTo>
                      <a:pt x="68" y="92"/>
                      <a:pt x="59" y="95"/>
                      <a:pt x="49" y="95"/>
                    </a:cubicBezTo>
                    <a:close/>
                    <a:moveTo>
                      <a:pt x="49" y="28"/>
                    </a:moveTo>
                    <a:cubicBezTo>
                      <a:pt x="45" y="28"/>
                      <a:pt x="41" y="29"/>
                      <a:pt x="37" y="32"/>
                    </a:cubicBezTo>
                    <a:cubicBezTo>
                      <a:pt x="33" y="35"/>
                      <a:pt x="30" y="39"/>
                      <a:pt x="29" y="45"/>
                    </a:cubicBezTo>
                    <a:cubicBezTo>
                      <a:pt x="28" y="50"/>
                      <a:pt x="30" y="55"/>
                      <a:pt x="33" y="59"/>
                    </a:cubicBezTo>
                    <a:cubicBezTo>
                      <a:pt x="36" y="64"/>
                      <a:pt x="42" y="67"/>
                      <a:pt x="49" y="67"/>
                    </a:cubicBezTo>
                    <a:cubicBezTo>
                      <a:pt x="53" y="67"/>
                      <a:pt x="57" y="66"/>
                      <a:pt x="60" y="64"/>
                    </a:cubicBezTo>
                    <a:cubicBezTo>
                      <a:pt x="69" y="58"/>
                      <a:pt x="71" y="45"/>
                      <a:pt x="65" y="36"/>
                    </a:cubicBezTo>
                    <a:cubicBezTo>
                      <a:pt x="61" y="31"/>
                      <a:pt x="55" y="28"/>
                      <a:pt x="4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7" name="Freeform 12"/>
              <p:cNvSpPr>
                <a:spLocks noEditPoints="1"/>
              </p:cNvSpPr>
              <p:nvPr/>
            </p:nvSpPr>
            <p:spPr bwMode="auto">
              <a:xfrm>
                <a:off x="4901079" y="1192314"/>
                <a:ext cx="164091" cy="166718"/>
              </a:xfrm>
              <a:custGeom>
                <a:avLst/>
                <a:gdLst>
                  <a:gd name="T0" fmla="*/ 430 w 812"/>
                  <a:gd name="T1" fmla="*/ 825 h 825"/>
                  <a:gd name="T2" fmla="*/ 262 w 812"/>
                  <a:gd name="T3" fmla="*/ 799 h 825"/>
                  <a:gd name="T4" fmla="*/ 248 w 812"/>
                  <a:gd name="T5" fmla="*/ 643 h 825"/>
                  <a:gd name="T6" fmla="*/ 215 w 812"/>
                  <a:gd name="T7" fmla="*/ 617 h 825"/>
                  <a:gd name="T8" fmla="*/ 61 w 812"/>
                  <a:gd name="T9" fmla="*/ 638 h 825"/>
                  <a:gd name="T10" fmla="*/ 0 w 812"/>
                  <a:gd name="T11" fmla="*/ 480 h 825"/>
                  <a:gd name="T12" fmla="*/ 127 w 812"/>
                  <a:gd name="T13" fmla="*/ 393 h 825"/>
                  <a:gd name="T14" fmla="*/ 132 w 812"/>
                  <a:gd name="T15" fmla="*/ 350 h 825"/>
                  <a:gd name="T16" fmla="*/ 37 w 812"/>
                  <a:gd name="T17" fmla="*/ 227 h 825"/>
                  <a:gd name="T18" fmla="*/ 141 w 812"/>
                  <a:gd name="T19" fmla="*/ 95 h 825"/>
                  <a:gd name="T20" fmla="*/ 283 w 812"/>
                  <a:gd name="T21" fmla="*/ 161 h 825"/>
                  <a:gd name="T22" fmla="*/ 323 w 812"/>
                  <a:gd name="T23" fmla="*/ 145 h 825"/>
                  <a:gd name="T24" fmla="*/ 382 w 812"/>
                  <a:gd name="T25" fmla="*/ 0 h 825"/>
                  <a:gd name="T26" fmla="*/ 548 w 812"/>
                  <a:gd name="T27" fmla="*/ 26 h 825"/>
                  <a:gd name="T28" fmla="*/ 562 w 812"/>
                  <a:gd name="T29" fmla="*/ 180 h 825"/>
                  <a:gd name="T30" fmla="*/ 595 w 812"/>
                  <a:gd name="T31" fmla="*/ 208 h 825"/>
                  <a:gd name="T32" fmla="*/ 749 w 812"/>
                  <a:gd name="T33" fmla="*/ 187 h 825"/>
                  <a:gd name="T34" fmla="*/ 812 w 812"/>
                  <a:gd name="T35" fmla="*/ 343 h 825"/>
                  <a:gd name="T36" fmla="*/ 685 w 812"/>
                  <a:gd name="T37" fmla="*/ 433 h 825"/>
                  <a:gd name="T38" fmla="*/ 678 w 812"/>
                  <a:gd name="T39" fmla="*/ 475 h 825"/>
                  <a:gd name="T40" fmla="*/ 772 w 812"/>
                  <a:gd name="T41" fmla="*/ 598 h 825"/>
                  <a:gd name="T42" fmla="*/ 668 w 812"/>
                  <a:gd name="T43" fmla="*/ 730 h 825"/>
                  <a:gd name="T44" fmla="*/ 526 w 812"/>
                  <a:gd name="T45" fmla="*/ 664 h 825"/>
                  <a:gd name="T46" fmla="*/ 486 w 812"/>
                  <a:gd name="T47" fmla="*/ 681 h 825"/>
                  <a:gd name="T48" fmla="*/ 430 w 812"/>
                  <a:gd name="T49" fmla="*/ 825 h 825"/>
                  <a:gd name="T50" fmla="*/ 323 w 812"/>
                  <a:gd name="T51" fmla="*/ 742 h 825"/>
                  <a:gd name="T52" fmla="*/ 387 w 812"/>
                  <a:gd name="T53" fmla="*/ 752 h 825"/>
                  <a:gd name="T54" fmla="*/ 434 w 812"/>
                  <a:gd name="T55" fmla="*/ 629 h 825"/>
                  <a:gd name="T56" fmla="*/ 529 w 812"/>
                  <a:gd name="T57" fmla="*/ 591 h 825"/>
                  <a:gd name="T58" fmla="*/ 649 w 812"/>
                  <a:gd name="T59" fmla="*/ 648 h 825"/>
                  <a:gd name="T60" fmla="*/ 689 w 812"/>
                  <a:gd name="T61" fmla="*/ 598 h 825"/>
                  <a:gd name="T62" fmla="*/ 607 w 812"/>
                  <a:gd name="T63" fmla="*/ 494 h 825"/>
                  <a:gd name="T64" fmla="*/ 623 w 812"/>
                  <a:gd name="T65" fmla="*/ 393 h 825"/>
                  <a:gd name="T66" fmla="*/ 730 w 812"/>
                  <a:gd name="T67" fmla="*/ 319 h 825"/>
                  <a:gd name="T68" fmla="*/ 706 w 812"/>
                  <a:gd name="T69" fmla="*/ 260 h 825"/>
                  <a:gd name="T70" fmla="*/ 576 w 812"/>
                  <a:gd name="T71" fmla="*/ 277 h 825"/>
                  <a:gd name="T72" fmla="*/ 498 w 812"/>
                  <a:gd name="T73" fmla="*/ 215 h 825"/>
                  <a:gd name="T74" fmla="*/ 486 w 812"/>
                  <a:gd name="T75" fmla="*/ 83 h 825"/>
                  <a:gd name="T76" fmla="*/ 423 w 812"/>
                  <a:gd name="T77" fmla="*/ 74 h 825"/>
                  <a:gd name="T78" fmla="*/ 375 w 812"/>
                  <a:gd name="T79" fmla="*/ 196 h 825"/>
                  <a:gd name="T80" fmla="*/ 281 w 812"/>
                  <a:gd name="T81" fmla="*/ 234 h 825"/>
                  <a:gd name="T82" fmla="*/ 160 w 812"/>
                  <a:gd name="T83" fmla="*/ 178 h 825"/>
                  <a:gd name="T84" fmla="*/ 120 w 812"/>
                  <a:gd name="T85" fmla="*/ 227 h 825"/>
                  <a:gd name="T86" fmla="*/ 203 w 812"/>
                  <a:gd name="T87" fmla="*/ 331 h 825"/>
                  <a:gd name="T88" fmla="*/ 186 w 812"/>
                  <a:gd name="T89" fmla="*/ 430 h 825"/>
                  <a:gd name="T90" fmla="*/ 80 w 812"/>
                  <a:gd name="T91" fmla="*/ 506 h 825"/>
                  <a:gd name="T92" fmla="*/ 104 w 812"/>
                  <a:gd name="T93" fmla="*/ 565 h 825"/>
                  <a:gd name="T94" fmla="*/ 234 w 812"/>
                  <a:gd name="T95" fmla="*/ 546 h 825"/>
                  <a:gd name="T96" fmla="*/ 311 w 812"/>
                  <a:gd name="T97" fmla="*/ 610 h 825"/>
                  <a:gd name="T98" fmla="*/ 323 w 812"/>
                  <a:gd name="T99" fmla="*/ 742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2" h="825">
                    <a:moveTo>
                      <a:pt x="430" y="825"/>
                    </a:moveTo>
                    <a:lnTo>
                      <a:pt x="262" y="799"/>
                    </a:lnTo>
                    <a:lnTo>
                      <a:pt x="248" y="643"/>
                    </a:lnTo>
                    <a:lnTo>
                      <a:pt x="215" y="617"/>
                    </a:lnTo>
                    <a:lnTo>
                      <a:pt x="61" y="638"/>
                    </a:lnTo>
                    <a:lnTo>
                      <a:pt x="0" y="480"/>
                    </a:lnTo>
                    <a:lnTo>
                      <a:pt x="127" y="393"/>
                    </a:lnTo>
                    <a:lnTo>
                      <a:pt x="132" y="350"/>
                    </a:lnTo>
                    <a:lnTo>
                      <a:pt x="37" y="227"/>
                    </a:lnTo>
                    <a:lnTo>
                      <a:pt x="141" y="95"/>
                    </a:lnTo>
                    <a:lnTo>
                      <a:pt x="283" y="161"/>
                    </a:lnTo>
                    <a:lnTo>
                      <a:pt x="323" y="145"/>
                    </a:lnTo>
                    <a:lnTo>
                      <a:pt x="382" y="0"/>
                    </a:lnTo>
                    <a:lnTo>
                      <a:pt x="548" y="26"/>
                    </a:lnTo>
                    <a:lnTo>
                      <a:pt x="562" y="180"/>
                    </a:lnTo>
                    <a:lnTo>
                      <a:pt x="595" y="208"/>
                    </a:lnTo>
                    <a:lnTo>
                      <a:pt x="749" y="187"/>
                    </a:lnTo>
                    <a:lnTo>
                      <a:pt x="812" y="343"/>
                    </a:lnTo>
                    <a:lnTo>
                      <a:pt x="685" y="433"/>
                    </a:lnTo>
                    <a:lnTo>
                      <a:pt x="678" y="475"/>
                    </a:lnTo>
                    <a:lnTo>
                      <a:pt x="772" y="598"/>
                    </a:lnTo>
                    <a:lnTo>
                      <a:pt x="668" y="730"/>
                    </a:lnTo>
                    <a:lnTo>
                      <a:pt x="526" y="664"/>
                    </a:lnTo>
                    <a:lnTo>
                      <a:pt x="486" y="681"/>
                    </a:lnTo>
                    <a:lnTo>
                      <a:pt x="430" y="825"/>
                    </a:lnTo>
                    <a:close/>
                    <a:moveTo>
                      <a:pt x="323" y="742"/>
                    </a:moveTo>
                    <a:lnTo>
                      <a:pt x="387" y="752"/>
                    </a:lnTo>
                    <a:lnTo>
                      <a:pt x="434" y="629"/>
                    </a:lnTo>
                    <a:lnTo>
                      <a:pt x="529" y="591"/>
                    </a:lnTo>
                    <a:lnTo>
                      <a:pt x="649" y="648"/>
                    </a:lnTo>
                    <a:lnTo>
                      <a:pt x="689" y="598"/>
                    </a:lnTo>
                    <a:lnTo>
                      <a:pt x="607" y="494"/>
                    </a:lnTo>
                    <a:lnTo>
                      <a:pt x="623" y="393"/>
                    </a:lnTo>
                    <a:lnTo>
                      <a:pt x="730" y="319"/>
                    </a:lnTo>
                    <a:lnTo>
                      <a:pt x="706" y="260"/>
                    </a:lnTo>
                    <a:lnTo>
                      <a:pt x="576" y="277"/>
                    </a:lnTo>
                    <a:lnTo>
                      <a:pt x="498" y="215"/>
                    </a:lnTo>
                    <a:lnTo>
                      <a:pt x="486" y="83"/>
                    </a:lnTo>
                    <a:lnTo>
                      <a:pt x="423" y="74"/>
                    </a:lnTo>
                    <a:lnTo>
                      <a:pt x="375" y="196"/>
                    </a:lnTo>
                    <a:lnTo>
                      <a:pt x="281" y="234"/>
                    </a:lnTo>
                    <a:lnTo>
                      <a:pt x="160" y="178"/>
                    </a:lnTo>
                    <a:lnTo>
                      <a:pt x="120" y="227"/>
                    </a:lnTo>
                    <a:lnTo>
                      <a:pt x="203" y="331"/>
                    </a:lnTo>
                    <a:lnTo>
                      <a:pt x="186" y="430"/>
                    </a:lnTo>
                    <a:lnTo>
                      <a:pt x="80" y="506"/>
                    </a:lnTo>
                    <a:lnTo>
                      <a:pt x="104" y="565"/>
                    </a:lnTo>
                    <a:lnTo>
                      <a:pt x="234" y="546"/>
                    </a:lnTo>
                    <a:lnTo>
                      <a:pt x="311" y="610"/>
                    </a:lnTo>
                    <a:lnTo>
                      <a:pt x="323" y="74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8" name="Freeform 13"/>
              <p:cNvSpPr>
                <a:spLocks noEditPoints="1"/>
              </p:cNvSpPr>
              <p:nvPr/>
            </p:nvSpPr>
            <p:spPr bwMode="auto">
              <a:xfrm>
                <a:off x="4962512" y="1255970"/>
                <a:ext cx="42639" cy="39002"/>
              </a:xfrm>
              <a:custGeom>
                <a:avLst/>
                <a:gdLst>
                  <a:gd name="T0" fmla="*/ 43 w 89"/>
                  <a:gd name="T1" fmla="*/ 82 h 82"/>
                  <a:gd name="T2" fmla="*/ 4 w 89"/>
                  <a:gd name="T3" fmla="*/ 56 h 82"/>
                  <a:gd name="T4" fmla="*/ 5 w 89"/>
                  <a:gd name="T5" fmla="*/ 25 h 82"/>
                  <a:gd name="T6" fmla="*/ 28 w 89"/>
                  <a:gd name="T7" fmla="*/ 3 h 82"/>
                  <a:gd name="T8" fmla="*/ 43 w 89"/>
                  <a:gd name="T9" fmla="*/ 0 h 82"/>
                  <a:gd name="T10" fmla="*/ 81 w 89"/>
                  <a:gd name="T11" fmla="*/ 26 h 82"/>
                  <a:gd name="T12" fmla="*/ 58 w 89"/>
                  <a:gd name="T13" fmla="*/ 80 h 82"/>
                  <a:gd name="T14" fmla="*/ 43 w 89"/>
                  <a:gd name="T15" fmla="*/ 82 h 82"/>
                  <a:gd name="T16" fmla="*/ 43 w 89"/>
                  <a:gd name="T17" fmla="*/ 28 h 82"/>
                  <a:gd name="T18" fmla="*/ 38 w 89"/>
                  <a:gd name="T19" fmla="*/ 29 h 82"/>
                  <a:gd name="T20" fmla="*/ 31 w 89"/>
                  <a:gd name="T21" fmla="*/ 36 h 82"/>
                  <a:gd name="T22" fmla="*/ 30 w 89"/>
                  <a:gd name="T23" fmla="*/ 46 h 82"/>
                  <a:gd name="T24" fmla="*/ 43 w 89"/>
                  <a:gd name="T25" fmla="*/ 54 h 82"/>
                  <a:gd name="T26" fmla="*/ 47 w 89"/>
                  <a:gd name="T27" fmla="*/ 54 h 82"/>
                  <a:gd name="T28" fmla="*/ 55 w 89"/>
                  <a:gd name="T29" fmla="*/ 37 h 82"/>
                  <a:gd name="T30" fmla="*/ 43 w 89"/>
                  <a:gd name="T31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82">
                    <a:moveTo>
                      <a:pt x="43" y="82"/>
                    </a:moveTo>
                    <a:cubicBezTo>
                      <a:pt x="26" y="82"/>
                      <a:pt x="11" y="72"/>
                      <a:pt x="4" y="56"/>
                    </a:cubicBezTo>
                    <a:cubicBezTo>
                      <a:pt x="0" y="46"/>
                      <a:pt x="1" y="35"/>
                      <a:pt x="5" y="25"/>
                    </a:cubicBezTo>
                    <a:cubicBezTo>
                      <a:pt x="9" y="15"/>
                      <a:pt x="17" y="7"/>
                      <a:pt x="28" y="3"/>
                    </a:cubicBezTo>
                    <a:cubicBezTo>
                      <a:pt x="32" y="1"/>
                      <a:pt x="37" y="0"/>
                      <a:pt x="43" y="0"/>
                    </a:cubicBezTo>
                    <a:cubicBezTo>
                      <a:pt x="60" y="0"/>
                      <a:pt x="75" y="11"/>
                      <a:pt x="81" y="26"/>
                    </a:cubicBezTo>
                    <a:cubicBezTo>
                      <a:pt x="89" y="47"/>
                      <a:pt x="79" y="71"/>
                      <a:pt x="58" y="80"/>
                    </a:cubicBezTo>
                    <a:cubicBezTo>
                      <a:pt x="53" y="82"/>
                      <a:pt x="48" y="82"/>
                      <a:pt x="43" y="82"/>
                    </a:cubicBezTo>
                    <a:close/>
                    <a:moveTo>
                      <a:pt x="43" y="28"/>
                    </a:moveTo>
                    <a:cubicBezTo>
                      <a:pt x="41" y="28"/>
                      <a:pt x="39" y="29"/>
                      <a:pt x="38" y="29"/>
                    </a:cubicBezTo>
                    <a:cubicBezTo>
                      <a:pt x="35" y="30"/>
                      <a:pt x="32" y="33"/>
                      <a:pt x="31" y="36"/>
                    </a:cubicBezTo>
                    <a:cubicBezTo>
                      <a:pt x="29" y="39"/>
                      <a:pt x="29" y="43"/>
                      <a:pt x="30" y="46"/>
                    </a:cubicBezTo>
                    <a:cubicBezTo>
                      <a:pt x="32" y="51"/>
                      <a:pt x="37" y="54"/>
                      <a:pt x="43" y="54"/>
                    </a:cubicBezTo>
                    <a:cubicBezTo>
                      <a:pt x="44" y="54"/>
                      <a:pt x="46" y="54"/>
                      <a:pt x="47" y="54"/>
                    </a:cubicBezTo>
                    <a:cubicBezTo>
                      <a:pt x="54" y="51"/>
                      <a:pt x="57" y="43"/>
                      <a:pt x="55" y="37"/>
                    </a:cubicBezTo>
                    <a:cubicBezTo>
                      <a:pt x="53" y="32"/>
                      <a:pt x="48" y="28"/>
                      <a:pt x="4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29" name="Freeform 36"/>
              <p:cNvSpPr>
                <a:spLocks noEditPoints="1"/>
              </p:cNvSpPr>
              <p:nvPr/>
            </p:nvSpPr>
            <p:spPr bwMode="auto">
              <a:xfrm>
                <a:off x="4920075" y="1426730"/>
                <a:ext cx="325150" cy="340912"/>
              </a:xfrm>
              <a:custGeom>
                <a:avLst/>
                <a:gdLst>
                  <a:gd name="T0" fmla="*/ 341 w 681"/>
                  <a:gd name="T1" fmla="*/ 714 h 714"/>
                  <a:gd name="T2" fmla="*/ 0 w 681"/>
                  <a:gd name="T3" fmla="*/ 602 h 714"/>
                  <a:gd name="T4" fmla="*/ 0 w 681"/>
                  <a:gd name="T5" fmla="*/ 14 h 714"/>
                  <a:gd name="T6" fmla="*/ 14 w 681"/>
                  <a:gd name="T7" fmla="*/ 0 h 714"/>
                  <a:gd name="T8" fmla="*/ 28 w 681"/>
                  <a:gd name="T9" fmla="*/ 14 h 714"/>
                  <a:gd name="T10" fmla="*/ 341 w 681"/>
                  <a:gd name="T11" fmla="*/ 98 h 714"/>
                  <a:gd name="T12" fmla="*/ 653 w 681"/>
                  <a:gd name="T13" fmla="*/ 14 h 714"/>
                  <a:gd name="T14" fmla="*/ 667 w 681"/>
                  <a:gd name="T15" fmla="*/ 0 h 714"/>
                  <a:gd name="T16" fmla="*/ 681 w 681"/>
                  <a:gd name="T17" fmla="*/ 14 h 714"/>
                  <a:gd name="T18" fmla="*/ 681 w 681"/>
                  <a:gd name="T19" fmla="*/ 602 h 714"/>
                  <a:gd name="T20" fmla="*/ 341 w 681"/>
                  <a:gd name="T21" fmla="*/ 714 h 714"/>
                  <a:gd name="T22" fmla="*/ 28 w 681"/>
                  <a:gd name="T23" fmla="*/ 61 h 714"/>
                  <a:gd name="T24" fmla="*/ 28 w 681"/>
                  <a:gd name="T25" fmla="*/ 602 h 714"/>
                  <a:gd name="T26" fmla="*/ 341 w 681"/>
                  <a:gd name="T27" fmla="*/ 686 h 714"/>
                  <a:gd name="T28" fmla="*/ 653 w 681"/>
                  <a:gd name="T29" fmla="*/ 602 h 714"/>
                  <a:gd name="T30" fmla="*/ 653 w 681"/>
                  <a:gd name="T31" fmla="*/ 61 h 714"/>
                  <a:gd name="T32" fmla="*/ 341 w 681"/>
                  <a:gd name="T33" fmla="*/ 126 h 714"/>
                  <a:gd name="T34" fmla="*/ 28 w 681"/>
                  <a:gd name="T35" fmla="*/ 61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1" h="714">
                    <a:moveTo>
                      <a:pt x="341" y="714"/>
                    </a:moveTo>
                    <a:cubicBezTo>
                      <a:pt x="175" y="714"/>
                      <a:pt x="0" y="675"/>
                      <a:pt x="0" y="60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49"/>
                      <a:pt x="147" y="98"/>
                      <a:pt x="341" y="98"/>
                    </a:cubicBezTo>
                    <a:cubicBezTo>
                      <a:pt x="534" y="98"/>
                      <a:pt x="653" y="49"/>
                      <a:pt x="653" y="14"/>
                    </a:cubicBezTo>
                    <a:cubicBezTo>
                      <a:pt x="653" y="6"/>
                      <a:pt x="659" y="0"/>
                      <a:pt x="667" y="0"/>
                    </a:cubicBezTo>
                    <a:cubicBezTo>
                      <a:pt x="675" y="0"/>
                      <a:pt x="681" y="6"/>
                      <a:pt x="681" y="14"/>
                    </a:cubicBezTo>
                    <a:cubicBezTo>
                      <a:pt x="681" y="602"/>
                      <a:pt x="681" y="602"/>
                      <a:pt x="681" y="602"/>
                    </a:cubicBezTo>
                    <a:cubicBezTo>
                      <a:pt x="681" y="675"/>
                      <a:pt x="506" y="714"/>
                      <a:pt x="341" y="714"/>
                    </a:cubicBezTo>
                    <a:close/>
                    <a:moveTo>
                      <a:pt x="28" y="61"/>
                    </a:moveTo>
                    <a:cubicBezTo>
                      <a:pt x="28" y="602"/>
                      <a:pt x="28" y="602"/>
                      <a:pt x="28" y="602"/>
                    </a:cubicBezTo>
                    <a:cubicBezTo>
                      <a:pt x="28" y="637"/>
                      <a:pt x="147" y="686"/>
                      <a:pt x="341" y="686"/>
                    </a:cubicBezTo>
                    <a:cubicBezTo>
                      <a:pt x="534" y="686"/>
                      <a:pt x="653" y="637"/>
                      <a:pt x="653" y="602"/>
                    </a:cubicBezTo>
                    <a:cubicBezTo>
                      <a:pt x="653" y="61"/>
                      <a:pt x="653" y="61"/>
                      <a:pt x="653" y="61"/>
                    </a:cubicBezTo>
                    <a:cubicBezTo>
                      <a:pt x="597" y="104"/>
                      <a:pt x="466" y="126"/>
                      <a:pt x="341" y="126"/>
                    </a:cubicBezTo>
                    <a:cubicBezTo>
                      <a:pt x="215" y="126"/>
                      <a:pt x="84" y="104"/>
                      <a:pt x="2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  <p:sp>
            <p:nvSpPr>
              <p:cNvPr id="430" name="Freeform 37"/>
              <p:cNvSpPr>
                <a:spLocks noEditPoints="1"/>
              </p:cNvSpPr>
              <p:nvPr/>
            </p:nvSpPr>
            <p:spPr bwMode="auto">
              <a:xfrm>
                <a:off x="4920075" y="1380049"/>
                <a:ext cx="325150" cy="106901"/>
              </a:xfrm>
              <a:custGeom>
                <a:avLst/>
                <a:gdLst>
                  <a:gd name="T0" fmla="*/ 341 w 681"/>
                  <a:gd name="T1" fmla="*/ 224 h 224"/>
                  <a:gd name="T2" fmla="*/ 0 w 681"/>
                  <a:gd name="T3" fmla="*/ 112 h 224"/>
                  <a:gd name="T4" fmla="*/ 341 w 681"/>
                  <a:gd name="T5" fmla="*/ 0 h 224"/>
                  <a:gd name="T6" fmla="*/ 681 w 681"/>
                  <a:gd name="T7" fmla="*/ 112 h 224"/>
                  <a:gd name="T8" fmla="*/ 341 w 681"/>
                  <a:gd name="T9" fmla="*/ 224 h 224"/>
                  <a:gd name="T10" fmla="*/ 341 w 681"/>
                  <a:gd name="T11" fmla="*/ 28 h 224"/>
                  <a:gd name="T12" fmla="*/ 28 w 681"/>
                  <a:gd name="T13" fmla="*/ 112 h 224"/>
                  <a:gd name="T14" fmla="*/ 341 w 681"/>
                  <a:gd name="T15" fmla="*/ 196 h 224"/>
                  <a:gd name="T16" fmla="*/ 653 w 681"/>
                  <a:gd name="T17" fmla="*/ 112 h 224"/>
                  <a:gd name="T18" fmla="*/ 341 w 681"/>
                  <a:gd name="T19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1" h="224">
                    <a:moveTo>
                      <a:pt x="341" y="224"/>
                    </a:moveTo>
                    <a:cubicBezTo>
                      <a:pt x="175" y="224"/>
                      <a:pt x="0" y="185"/>
                      <a:pt x="0" y="112"/>
                    </a:cubicBezTo>
                    <a:cubicBezTo>
                      <a:pt x="0" y="39"/>
                      <a:pt x="175" y="0"/>
                      <a:pt x="341" y="0"/>
                    </a:cubicBezTo>
                    <a:cubicBezTo>
                      <a:pt x="506" y="0"/>
                      <a:pt x="681" y="39"/>
                      <a:pt x="681" y="112"/>
                    </a:cubicBezTo>
                    <a:cubicBezTo>
                      <a:pt x="681" y="185"/>
                      <a:pt x="506" y="224"/>
                      <a:pt x="341" y="224"/>
                    </a:cubicBezTo>
                    <a:close/>
                    <a:moveTo>
                      <a:pt x="341" y="28"/>
                    </a:moveTo>
                    <a:cubicBezTo>
                      <a:pt x="147" y="28"/>
                      <a:pt x="28" y="77"/>
                      <a:pt x="28" y="112"/>
                    </a:cubicBezTo>
                    <a:cubicBezTo>
                      <a:pt x="28" y="147"/>
                      <a:pt x="147" y="196"/>
                      <a:pt x="341" y="196"/>
                    </a:cubicBezTo>
                    <a:cubicBezTo>
                      <a:pt x="534" y="196"/>
                      <a:pt x="653" y="147"/>
                      <a:pt x="653" y="112"/>
                    </a:cubicBezTo>
                    <a:cubicBezTo>
                      <a:pt x="653" y="77"/>
                      <a:pt x="534" y="28"/>
                      <a:pt x="341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54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Arial" charset="0"/>
                </a:endParaRPr>
              </a:p>
            </p:txBody>
          </p:sp>
        </p:grpSp>
        <p:sp>
          <p:nvSpPr>
            <p:cNvPr id="431" name="TextBox 430"/>
            <p:cNvSpPr txBox="1"/>
            <p:nvPr/>
          </p:nvSpPr>
          <p:spPr>
            <a:xfrm>
              <a:off x="2345413" y="852563"/>
              <a:ext cx="771974" cy="313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6" tIns="45726" rIns="91446" bIns="45726" rtlCol="0">
              <a:spAutoFit/>
            </a:bodyPr>
            <a:lstStyle/>
            <a:p>
              <a:pPr defTabSz="457154" fontAlgn="base">
                <a:lnSpc>
                  <a:spcPct val="90000"/>
                </a:lnSpc>
                <a:spcBef>
                  <a:spcPts val="476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68717A"/>
                  </a:solidFill>
                  <a:latin typeface="Nokia Pure Headline Light"/>
                  <a:cs typeface="Arial" pitchFamily="34" charset="0"/>
                </a:rPr>
                <a:t>External</a:t>
              </a:r>
              <a:br>
                <a:rPr lang="en-US" sz="800" dirty="0" smtClean="0">
                  <a:solidFill>
                    <a:srgbClr val="68717A"/>
                  </a:solidFill>
                  <a:latin typeface="Nokia Pure Headline Light"/>
                  <a:cs typeface="Arial" pitchFamily="34" charset="0"/>
                </a:rPr>
              </a:br>
              <a:r>
                <a:rPr lang="en-US" sz="800" dirty="0" smtClean="0">
                  <a:solidFill>
                    <a:srgbClr val="68717A"/>
                  </a:solidFill>
                  <a:latin typeface="Nokia Pure Headline Light"/>
                  <a:cs typeface="Arial" pitchFamily="34" charset="0"/>
                </a:rPr>
                <a:t>data sources</a:t>
              </a:r>
              <a:endParaRPr lang="en-US" sz="800" dirty="0">
                <a:solidFill>
                  <a:srgbClr val="68717A"/>
                </a:solidFill>
                <a:latin typeface="Nokia Pure Headline Light"/>
                <a:cs typeface="Arial" pitchFamily="34" charset="0"/>
              </a:endParaRP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3835574" y="972095"/>
              <a:ext cx="880629" cy="427531"/>
            </a:xfrm>
            <a:prstGeom prst="rect">
              <a:avLst/>
            </a:prstGeom>
            <a:noFill/>
          </p:spPr>
          <p:txBody>
            <a:bodyPr wrap="square" lIns="71998" tIns="71998" rIns="71998" bIns="71998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Digital Value Platforms</a:t>
              </a:r>
            </a:p>
          </p:txBody>
        </p:sp>
        <p:grpSp>
          <p:nvGrpSpPr>
            <p:cNvPr id="832" name="Group 473"/>
            <p:cNvGrpSpPr/>
            <p:nvPr/>
          </p:nvGrpSpPr>
          <p:grpSpPr>
            <a:xfrm>
              <a:off x="4692276" y="853075"/>
              <a:ext cx="525829" cy="550590"/>
              <a:chOff x="4786068" y="656977"/>
              <a:chExt cx="525829" cy="550590"/>
            </a:xfrm>
          </p:grpSpPr>
          <p:grpSp>
            <p:nvGrpSpPr>
              <p:cNvPr id="835" name="Group 445"/>
              <p:cNvGrpSpPr/>
              <p:nvPr/>
            </p:nvGrpSpPr>
            <p:grpSpPr>
              <a:xfrm>
                <a:off x="4786068" y="682996"/>
                <a:ext cx="425493" cy="302860"/>
                <a:chOff x="262928" y="960943"/>
                <a:chExt cx="532809" cy="379246"/>
              </a:xfrm>
            </p:grpSpPr>
            <p:sp>
              <p:nvSpPr>
                <p:cNvPr id="465" name="Rounded Rectangle 464"/>
                <p:cNvSpPr/>
                <p:nvPr/>
              </p:nvSpPr>
              <p:spPr>
                <a:xfrm>
                  <a:off x="262928" y="960943"/>
                  <a:ext cx="446729" cy="293166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4" name="Rounded Rectangle 463"/>
                <p:cNvSpPr/>
                <p:nvPr/>
              </p:nvSpPr>
              <p:spPr>
                <a:xfrm>
                  <a:off x="305968" y="1003983"/>
                  <a:ext cx="446729" cy="293166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8" name="Rounded Rectangle 437"/>
                <p:cNvSpPr/>
                <p:nvPr/>
              </p:nvSpPr>
              <p:spPr>
                <a:xfrm>
                  <a:off x="349008" y="1047023"/>
                  <a:ext cx="446729" cy="29316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9" name="Action Button: Forward or Next 438">
                  <a:hlinkClick r:id="" action="ppaction://hlinkshowjump?jump=nextslide" highlightClick="1"/>
                </p:cNvPr>
                <p:cNvSpPr/>
                <p:nvPr/>
              </p:nvSpPr>
              <p:spPr>
                <a:xfrm>
                  <a:off x="467670" y="1088904"/>
                  <a:ext cx="209404" cy="209404"/>
                </a:xfrm>
                <a:prstGeom prst="actionButtonForwardNex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37" name="Group 444"/>
              <p:cNvGrpSpPr/>
              <p:nvPr/>
            </p:nvGrpSpPr>
            <p:grpSpPr>
              <a:xfrm>
                <a:off x="4890578" y="979379"/>
                <a:ext cx="285215" cy="228188"/>
                <a:chOff x="396706" y="1314595"/>
                <a:chExt cx="357151" cy="314106"/>
              </a:xfrm>
            </p:grpSpPr>
            <p:cxnSp>
              <p:nvCxnSpPr>
                <p:cNvPr id="441" name="Straight Arrow Connector 440"/>
                <p:cNvCxnSpPr/>
                <p:nvPr/>
              </p:nvCxnSpPr>
              <p:spPr>
                <a:xfrm>
                  <a:off x="656135" y="1314595"/>
                  <a:ext cx="97722" cy="314106"/>
                </a:xfrm>
                <a:prstGeom prst="straightConnector1">
                  <a:avLst/>
                </a:prstGeom>
                <a:ln w="6350" cmpd="sng">
                  <a:solidFill>
                    <a:schemeClr val="accent1"/>
                  </a:solidFill>
                  <a:headEnd type="triangl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Arrow Connector 441"/>
                <p:cNvCxnSpPr/>
                <p:nvPr/>
              </p:nvCxnSpPr>
              <p:spPr>
                <a:xfrm flipH="1">
                  <a:off x="396706" y="1314595"/>
                  <a:ext cx="97722" cy="314106"/>
                </a:xfrm>
                <a:prstGeom prst="straightConnector1">
                  <a:avLst/>
                </a:prstGeom>
                <a:ln w="6350" cmpd="sng">
                  <a:solidFill>
                    <a:schemeClr val="accent1"/>
                  </a:solidFill>
                  <a:headEnd type="triangl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Arrow Connector 442"/>
                <p:cNvCxnSpPr/>
                <p:nvPr/>
              </p:nvCxnSpPr>
              <p:spPr>
                <a:xfrm flipH="1">
                  <a:off x="575281" y="1314595"/>
                  <a:ext cx="0" cy="314106"/>
                </a:xfrm>
                <a:prstGeom prst="straightConnector1">
                  <a:avLst/>
                </a:prstGeom>
                <a:ln w="6350" cmpd="sng">
                  <a:solidFill>
                    <a:schemeClr val="accent1"/>
                  </a:solidFill>
                  <a:headEnd type="triangl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1" name="Group 455"/>
              <p:cNvGrpSpPr/>
              <p:nvPr/>
            </p:nvGrpSpPr>
            <p:grpSpPr>
              <a:xfrm>
                <a:off x="5181831" y="656977"/>
                <a:ext cx="130066" cy="122634"/>
                <a:chOff x="741409" y="862397"/>
                <a:chExt cx="236163" cy="222668"/>
              </a:xfrm>
            </p:grpSpPr>
            <p:cxnSp>
              <p:nvCxnSpPr>
                <p:cNvPr id="448" name="Straight Connector 447"/>
                <p:cNvCxnSpPr/>
                <p:nvPr/>
              </p:nvCxnSpPr>
              <p:spPr>
                <a:xfrm flipV="1">
                  <a:off x="803416" y="923122"/>
                  <a:ext cx="174156" cy="134019"/>
                </a:xfrm>
                <a:prstGeom prst="line">
                  <a:avLst/>
                </a:prstGeom>
                <a:ln w="6350" cmpd="sng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flipV="1">
                  <a:off x="820517" y="1043185"/>
                  <a:ext cx="125643" cy="41880"/>
                </a:xfrm>
                <a:prstGeom prst="line">
                  <a:avLst/>
                </a:prstGeom>
                <a:ln w="6350" cmpd="sng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 flipV="1">
                  <a:off x="741409" y="872519"/>
                  <a:ext cx="44206" cy="145421"/>
                </a:xfrm>
                <a:prstGeom prst="line">
                  <a:avLst/>
                </a:prstGeom>
                <a:ln w="6350" cmpd="sng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flipV="1">
                  <a:off x="787595" y="862397"/>
                  <a:ext cx="119128" cy="162524"/>
                </a:xfrm>
                <a:prstGeom prst="line">
                  <a:avLst/>
                </a:prstGeom>
                <a:ln w="6350" cmpd="sng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0" name="Flowchart: Magnetic Disk 469"/>
            <p:cNvSpPr/>
            <p:nvPr/>
          </p:nvSpPr>
          <p:spPr>
            <a:xfrm>
              <a:off x="5810272" y="2689035"/>
              <a:ext cx="153564" cy="146583"/>
            </a:xfrm>
            <a:prstGeom prst="flowChartMagneticDisk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66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842" name="Group 581"/>
            <p:cNvGrpSpPr/>
            <p:nvPr/>
          </p:nvGrpSpPr>
          <p:grpSpPr>
            <a:xfrm>
              <a:off x="5224343" y="2609803"/>
              <a:ext cx="252919" cy="298315"/>
              <a:chOff x="4948136" y="2386519"/>
              <a:chExt cx="252919" cy="298315"/>
            </a:xfrm>
          </p:grpSpPr>
          <p:grpSp>
            <p:nvGrpSpPr>
              <p:cNvPr id="843" name="Group 576"/>
              <p:cNvGrpSpPr/>
              <p:nvPr/>
            </p:nvGrpSpPr>
            <p:grpSpPr>
              <a:xfrm>
                <a:off x="4965970" y="2415701"/>
                <a:ext cx="217250" cy="252920"/>
                <a:chOff x="7979924" y="1854740"/>
                <a:chExt cx="220493" cy="252920"/>
              </a:xfrm>
            </p:grpSpPr>
            <p:sp>
              <p:nvSpPr>
                <p:cNvPr id="573" name="Rectangle 572"/>
                <p:cNvSpPr/>
                <p:nvPr/>
              </p:nvSpPr>
              <p:spPr>
                <a:xfrm>
                  <a:off x="7979924" y="2029838"/>
                  <a:ext cx="220493" cy="778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7979924" y="1942289"/>
                  <a:ext cx="220493" cy="7782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7979924" y="1854740"/>
                  <a:ext cx="220493" cy="77822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166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81" name="Rounded Rectangle 580"/>
              <p:cNvSpPr/>
              <p:nvPr/>
            </p:nvSpPr>
            <p:spPr>
              <a:xfrm>
                <a:off x="4948136" y="2386519"/>
                <a:ext cx="252919" cy="298315"/>
              </a:xfrm>
              <a:prstGeom prst="roundRect">
                <a:avLst>
                  <a:gd name="adj" fmla="val 8975"/>
                </a:avLst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44" name="Group 471"/>
            <p:cNvGrpSpPr/>
            <p:nvPr/>
          </p:nvGrpSpPr>
          <p:grpSpPr>
            <a:xfrm>
              <a:off x="7005014" y="1651178"/>
              <a:ext cx="503934" cy="521609"/>
              <a:chOff x="7042973" y="1133991"/>
              <a:chExt cx="374545" cy="387682"/>
            </a:xfrm>
          </p:grpSpPr>
          <p:sp>
            <p:nvSpPr>
              <p:cNvPr id="471" name="Rounded Rectangle 470"/>
              <p:cNvSpPr/>
              <p:nvPr/>
            </p:nvSpPr>
            <p:spPr>
              <a:xfrm>
                <a:off x="7119758" y="1340189"/>
                <a:ext cx="291561" cy="181484"/>
              </a:xfrm>
              <a:prstGeom prst="roundRect">
                <a:avLst>
                  <a:gd name="adj" fmla="val 25243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6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45" name="Group 466"/>
              <p:cNvGrpSpPr/>
              <p:nvPr/>
            </p:nvGrpSpPr>
            <p:grpSpPr>
              <a:xfrm>
                <a:off x="7042973" y="1133991"/>
                <a:ext cx="374545" cy="380471"/>
                <a:chOff x="7126735" y="743102"/>
                <a:chExt cx="374545" cy="380471"/>
              </a:xfrm>
            </p:grpSpPr>
            <p:grpSp>
              <p:nvGrpSpPr>
                <p:cNvPr id="846" name="Gruppieren 355"/>
                <p:cNvGrpSpPr/>
                <p:nvPr/>
              </p:nvGrpSpPr>
              <p:grpSpPr>
                <a:xfrm>
                  <a:off x="7185913" y="788944"/>
                  <a:ext cx="315367" cy="334629"/>
                  <a:chOff x="7153284" y="1197164"/>
                  <a:chExt cx="448622" cy="539964"/>
                </a:xfrm>
                <a:solidFill>
                  <a:schemeClr val="tx1"/>
                </a:solidFill>
              </p:grpSpPr>
              <p:sp>
                <p:nvSpPr>
                  <p:cNvPr id="249" name="Freeform 40"/>
                  <p:cNvSpPr>
                    <a:spLocks noEditPoints="1"/>
                  </p:cNvSpPr>
                  <p:nvPr/>
                </p:nvSpPr>
                <p:spPr bwMode="auto">
                  <a:xfrm>
                    <a:off x="7223810" y="1197164"/>
                    <a:ext cx="307367" cy="273619"/>
                  </a:xfrm>
                  <a:custGeom>
                    <a:avLst/>
                    <a:gdLst>
                      <a:gd name="T0" fmla="*/ 644 w 644"/>
                      <a:gd name="T1" fmla="*/ 573 h 573"/>
                      <a:gd name="T2" fmla="*/ 543 w 644"/>
                      <a:gd name="T3" fmla="*/ 573 h 573"/>
                      <a:gd name="T4" fmla="*/ 543 w 644"/>
                      <a:gd name="T5" fmla="*/ 175 h 573"/>
                      <a:gd name="T6" fmla="*/ 472 w 644"/>
                      <a:gd name="T7" fmla="*/ 104 h 573"/>
                      <a:gd name="T8" fmla="*/ 172 w 644"/>
                      <a:gd name="T9" fmla="*/ 104 h 573"/>
                      <a:gd name="T10" fmla="*/ 101 w 644"/>
                      <a:gd name="T11" fmla="*/ 175 h 573"/>
                      <a:gd name="T12" fmla="*/ 101 w 644"/>
                      <a:gd name="T13" fmla="*/ 573 h 573"/>
                      <a:gd name="T14" fmla="*/ 0 w 644"/>
                      <a:gd name="T15" fmla="*/ 573 h 573"/>
                      <a:gd name="T16" fmla="*/ 0 w 644"/>
                      <a:gd name="T17" fmla="*/ 184 h 573"/>
                      <a:gd name="T18" fmla="*/ 184 w 644"/>
                      <a:gd name="T19" fmla="*/ 0 h 573"/>
                      <a:gd name="T20" fmla="*/ 460 w 644"/>
                      <a:gd name="T21" fmla="*/ 0 h 573"/>
                      <a:gd name="T22" fmla="*/ 644 w 644"/>
                      <a:gd name="T23" fmla="*/ 184 h 573"/>
                      <a:gd name="T24" fmla="*/ 644 w 644"/>
                      <a:gd name="T25" fmla="*/ 573 h 573"/>
                      <a:gd name="T26" fmla="*/ 571 w 644"/>
                      <a:gd name="T27" fmla="*/ 545 h 573"/>
                      <a:gd name="T28" fmla="*/ 616 w 644"/>
                      <a:gd name="T29" fmla="*/ 545 h 573"/>
                      <a:gd name="T30" fmla="*/ 616 w 644"/>
                      <a:gd name="T31" fmla="*/ 184 h 573"/>
                      <a:gd name="T32" fmla="*/ 460 w 644"/>
                      <a:gd name="T33" fmla="*/ 28 h 573"/>
                      <a:gd name="T34" fmla="*/ 184 w 644"/>
                      <a:gd name="T35" fmla="*/ 28 h 573"/>
                      <a:gd name="T36" fmla="*/ 28 w 644"/>
                      <a:gd name="T37" fmla="*/ 184 h 573"/>
                      <a:gd name="T38" fmla="*/ 28 w 644"/>
                      <a:gd name="T39" fmla="*/ 545 h 573"/>
                      <a:gd name="T40" fmla="*/ 73 w 644"/>
                      <a:gd name="T41" fmla="*/ 545 h 573"/>
                      <a:gd name="T42" fmla="*/ 73 w 644"/>
                      <a:gd name="T43" fmla="*/ 175 h 573"/>
                      <a:gd name="T44" fmla="*/ 172 w 644"/>
                      <a:gd name="T45" fmla="*/ 76 h 573"/>
                      <a:gd name="T46" fmla="*/ 472 w 644"/>
                      <a:gd name="T47" fmla="*/ 76 h 573"/>
                      <a:gd name="T48" fmla="*/ 571 w 644"/>
                      <a:gd name="T49" fmla="*/ 175 h 573"/>
                      <a:gd name="T50" fmla="*/ 571 w 644"/>
                      <a:gd name="T51" fmla="*/ 545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644" h="573">
                        <a:moveTo>
                          <a:pt x="644" y="573"/>
                        </a:moveTo>
                        <a:cubicBezTo>
                          <a:pt x="543" y="573"/>
                          <a:pt x="543" y="573"/>
                          <a:pt x="543" y="573"/>
                        </a:cubicBezTo>
                        <a:cubicBezTo>
                          <a:pt x="543" y="175"/>
                          <a:pt x="543" y="175"/>
                          <a:pt x="543" y="175"/>
                        </a:cubicBezTo>
                        <a:cubicBezTo>
                          <a:pt x="543" y="136"/>
                          <a:pt x="511" y="104"/>
                          <a:pt x="472" y="104"/>
                        </a:cubicBezTo>
                        <a:cubicBezTo>
                          <a:pt x="172" y="104"/>
                          <a:pt x="172" y="104"/>
                          <a:pt x="172" y="104"/>
                        </a:cubicBezTo>
                        <a:cubicBezTo>
                          <a:pt x="133" y="104"/>
                          <a:pt x="101" y="136"/>
                          <a:pt x="101" y="175"/>
                        </a:cubicBezTo>
                        <a:cubicBezTo>
                          <a:pt x="101" y="573"/>
                          <a:pt x="101" y="573"/>
                          <a:pt x="101" y="573"/>
                        </a:cubicBezTo>
                        <a:cubicBezTo>
                          <a:pt x="0" y="573"/>
                          <a:pt x="0" y="573"/>
                          <a:pt x="0" y="573"/>
                        </a:cubicBezTo>
                        <a:cubicBezTo>
                          <a:pt x="0" y="184"/>
                          <a:pt x="0" y="184"/>
                          <a:pt x="0" y="184"/>
                        </a:cubicBezTo>
                        <a:cubicBezTo>
                          <a:pt x="0" y="83"/>
                          <a:pt x="83" y="0"/>
                          <a:pt x="184" y="0"/>
                        </a:cubicBezTo>
                        <a:cubicBezTo>
                          <a:pt x="460" y="0"/>
                          <a:pt x="460" y="0"/>
                          <a:pt x="460" y="0"/>
                        </a:cubicBezTo>
                        <a:cubicBezTo>
                          <a:pt x="561" y="0"/>
                          <a:pt x="644" y="83"/>
                          <a:pt x="644" y="184"/>
                        </a:cubicBezTo>
                        <a:lnTo>
                          <a:pt x="644" y="573"/>
                        </a:lnTo>
                        <a:close/>
                        <a:moveTo>
                          <a:pt x="571" y="545"/>
                        </a:moveTo>
                        <a:cubicBezTo>
                          <a:pt x="616" y="545"/>
                          <a:pt x="616" y="545"/>
                          <a:pt x="616" y="545"/>
                        </a:cubicBezTo>
                        <a:cubicBezTo>
                          <a:pt x="616" y="184"/>
                          <a:pt x="616" y="184"/>
                          <a:pt x="616" y="184"/>
                        </a:cubicBezTo>
                        <a:cubicBezTo>
                          <a:pt x="616" y="98"/>
                          <a:pt x="546" y="28"/>
                          <a:pt x="460" y="28"/>
                        </a:cubicBezTo>
                        <a:cubicBezTo>
                          <a:pt x="184" y="28"/>
                          <a:pt x="184" y="28"/>
                          <a:pt x="184" y="28"/>
                        </a:cubicBezTo>
                        <a:cubicBezTo>
                          <a:pt x="98" y="28"/>
                          <a:pt x="28" y="98"/>
                          <a:pt x="28" y="184"/>
                        </a:cubicBezTo>
                        <a:cubicBezTo>
                          <a:pt x="28" y="545"/>
                          <a:pt x="28" y="545"/>
                          <a:pt x="28" y="545"/>
                        </a:cubicBezTo>
                        <a:cubicBezTo>
                          <a:pt x="73" y="545"/>
                          <a:pt x="73" y="545"/>
                          <a:pt x="73" y="545"/>
                        </a:cubicBezTo>
                        <a:cubicBezTo>
                          <a:pt x="73" y="175"/>
                          <a:pt x="73" y="175"/>
                          <a:pt x="73" y="175"/>
                        </a:cubicBezTo>
                        <a:cubicBezTo>
                          <a:pt x="73" y="121"/>
                          <a:pt x="118" y="76"/>
                          <a:pt x="172" y="76"/>
                        </a:cubicBezTo>
                        <a:cubicBezTo>
                          <a:pt x="472" y="76"/>
                          <a:pt x="472" y="76"/>
                          <a:pt x="472" y="76"/>
                        </a:cubicBezTo>
                        <a:cubicBezTo>
                          <a:pt x="526" y="76"/>
                          <a:pt x="571" y="121"/>
                          <a:pt x="571" y="175"/>
                        </a:cubicBezTo>
                        <a:lnTo>
                          <a:pt x="571" y="545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0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7153284" y="1457244"/>
                    <a:ext cx="448622" cy="279884"/>
                  </a:xfrm>
                  <a:custGeom>
                    <a:avLst/>
                    <a:gdLst>
                      <a:gd name="T0" fmla="*/ 812 w 940"/>
                      <a:gd name="T1" fmla="*/ 586 h 586"/>
                      <a:gd name="T2" fmla="*/ 128 w 940"/>
                      <a:gd name="T3" fmla="*/ 586 h 586"/>
                      <a:gd name="T4" fmla="*/ 0 w 940"/>
                      <a:gd name="T5" fmla="*/ 459 h 586"/>
                      <a:gd name="T6" fmla="*/ 0 w 940"/>
                      <a:gd name="T7" fmla="*/ 127 h 586"/>
                      <a:gd name="T8" fmla="*/ 128 w 940"/>
                      <a:gd name="T9" fmla="*/ 0 h 586"/>
                      <a:gd name="T10" fmla="*/ 812 w 940"/>
                      <a:gd name="T11" fmla="*/ 0 h 586"/>
                      <a:gd name="T12" fmla="*/ 940 w 940"/>
                      <a:gd name="T13" fmla="*/ 127 h 586"/>
                      <a:gd name="T14" fmla="*/ 940 w 940"/>
                      <a:gd name="T15" fmla="*/ 459 h 586"/>
                      <a:gd name="T16" fmla="*/ 812 w 940"/>
                      <a:gd name="T17" fmla="*/ 586 h 586"/>
                      <a:gd name="T18" fmla="*/ 128 w 940"/>
                      <a:gd name="T19" fmla="*/ 28 h 586"/>
                      <a:gd name="T20" fmla="*/ 28 w 940"/>
                      <a:gd name="T21" fmla="*/ 127 h 586"/>
                      <a:gd name="T22" fmla="*/ 28 w 940"/>
                      <a:gd name="T23" fmla="*/ 459 h 586"/>
                      <a:gd name="T24" fmla="*/ 128 w 940"/>
                      <a:gd name="T25" fmla="*/ 558 h 586"/>
                      <a:gd name="T26" fmla="*/ 812 w 940"/>
                      <a:gd name="T27" fmla="*/ 558 h 586"/>
                      <a:gd name="T28" fmla="*/ 912 w 940"/>
                      <a:gd name="T29" fmla="*/ 459 h 586"/>
                      <a:gd name="T30" fmla="*/ 912 w 940"/>
                      <a:gd name="T31" fmla="*/ 127 h 586"/>
                      <a:gd name="T32" fmla="*/ 812 w 940"/>
                      <a:gd name="T33" fmla="*/ 28 h 586"/>
                      <a:gd name="T34" fmla="*/ 128 w 940"/>
                      <a:gd name="T35" fmla="*/ 28 h 5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40" h="586">
                        <a:moveTo>
                          <a:pt x="812" y="586"/>
                        </a:moveTo>
                        <a:cubicBezTo>
                          <a:pt x="128" y="586"/>
                          <a:pt x="128" y="586"/>
                          <a:pt x="128" y="586"/>
                        </a:cubicBezTo>
                        <a:cubicBezTo>
                          <a:pt x="57" y="586"/>
                          <a:pt x="0" y="529"/>
                          <a:pt x="0" y="459"/>
                        </a:cubicBezTo>
                        <a:cubicBezTo>
                          <a:pt x="0" y="127"/>
                          <a:pt x="0" y="127"/>
                          <a:pt x="0" y="127"/>
                        </a:cubicBezTo>
                        <a:cubicBezTo>
                          <a:pt x="0" y="57"/>
                          <a:pt x="57" y="0"/>
                          <a:pt x="128" y="0"/>
                        </a:cubicBezTo>
                        <a:cubicBezTo>
                          <a:pt x="812" y="0"/>
                          <a:pt x="812" y="0"/>
                          <a:pt x="812" y="0"/>
                        </a:cubicBezTo>
                        <a:cubicBezTo>
                          <a:pt x="882" y="0"/>
                          <a:pt x="940" y="57"/>
                          <a:pt x="940" y="127"/>
                        </a:cubicBezTo>
                        <a:cubicBezTo>
                          <a:pt x="940" y="459"/>
                          <a:pt x="940" y="459"/>
                          <a:pt x="940" y="459"/>
                        </a:cubicBezTo>
                        <a:cubicBezTo>
                          <a:pt x="940" y="529"/>
                          <a:pt x="882" y="586"/>
                          <a:pt x="812" y="586"/>
                        </a:cubicBezTo>
                        <a:close/>
                        <a:moveTo>
                          <a:pt x="128" y="28"/>
                        </a:moveTo>
                        <a:cubicBezTo>
                          <a:pt x="73" y="28"/>
                          <a:pt x="28" y="72"/>
                          <a:pt x="28" y="127"/>
                        </a:cubicBezTo>
                        <a:cubicBezTo>
                          <a:pt x="28" y="459"/>
                          <a:pt x="28" y="459"/>
                          <a:pt x="28" y="459"/>
                        </a:cubicBezTo>
                        <a:cubicBezTo>
                          <a:pt x="28" y="513"/>
                          <a:pt x="73" y="558"/>
                          <a:pt x="128" y="558"/>
                        </a:cubicBezTo>
                        <a:cubicBezTo>
                          <a:pt x="812" y="558"/>
                          <a:pt x="812" y="558"/>
                          <a:pt x="812" y="558"/>
                        </a:cubicBezTo>
                        <a:cubicBezTo>
                          <a:pt x="867" y="558"/>
                          <a:pt x="912" y="513"/>
                          <a:pt x="912" y="459"/>
                        </a:cubicBezTo>
                        <a:cubicBezTo>
                          <a:pt x="912" y="127"/>
                          <a:pt x="912" y="127"/>
                          <a:pt x="912" y="127"/>
                        </a:cubicBezTo>
                        <a:cubicBezTo>
                          <a:pt x="912" y="72"/>
                          <a:pt x="867" y="28"/>
                          <a:pt x="812" y="28"/>
                        </a:cubicBezTo>
                        <a:lnTo>
                          <a:pt x="128" y="2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51" name="Freeform 210"/>
                  <p:cNvSpPr>
                    <a:spLocks noEditPoints="1"/>
                  </p:cNvSpPr>
                  <p:nvPr/>
                </p:nvSpPr>
                <p:spPr bwMode="auto">
                  <a:xfrm>
                    <a:off x="7336572" y="1521708"/>
                    <a:ext cx="82045" cy="151966"/>
                  </a:xfrm>
                  <a:custGeom>
                    <a:avLst/>
                    <a:gdLst>
                      <a:gd name="T0" fmla="*/ 158 w 172"/>
                      <a:gd name="T1" fmla="*/ 318 h 318"/>
                      <a:gd name="T2" fmla="*/ 14 w 172"/>
                      <a:gd name="T3" fmla="*/ 318 h 318"/>
                      <a:gd name="T4" fmla="*/ 3 w 172"/>
                      <a:gd name="T5" fmla="*/ 313 h 318"/>
                      <a:gd name="T6" fmla="*/ 1 w 172"/>
                      <a:gd name="T7" fmla="*/ 301 h 318"/>
                      <a:gd name="T8" fmla="*/ 31 w 172"/>
                      <a:gd name="T9" fmla="*/ 152 h 318"/>
                      <a:gd name="T10" fmla="*/ 0 w 172"/>
                      <a:gd name="T11" fmla="*/ 86 h 318"/>
                      <a:gd name="T12" fmla="*/ 86 w 172"/>
                      <a:gd name="T13" fmla="*/ 0 h 318"/>
                      <a:gd name="T14" fmla="*/ 172 w 172"/>
                      <a:gd name="T15" fmla="*/ 86 h 318"/>
                      <a:gd name="T16" fmla="*/ 141 w 172"/>
                      <a:gd name="T17" fmla="*/ 152 h 318"/>
                      <a:gd name="T18" fmla="*/ 171 w 172"/>
                      <a:gd name="T19" fmla="*/ 301 h 318"/>
                      <a:gd name="T20" fmla="*/ 169 w 172"/>
                      <a:gd name="T21" fmla="*/ 313 h 318"/>
                      <a:gd name="T22" fmla="*/ 158 w 172"/>
                      <a:gd name="T23" fmla="*/ 318 h 318"/>
                      <a:gd name="T24" fmla="*/ 31 w 172"/>
                      <a:gd name="T25" fmla="*/ 290 h 318"/>
                      <a:gd name="T26" fmla="*/ 141 w 172"/>
                      <a:gd name="T27" fmla="*/ 290 h 318"/>
                      <a:gd name="T28" fmla="*/ 112 w 172"/>
                      <a:gd name="T29" fmla="*/ 148 h 318"/>
                      <a:gd name="T30" fmla="*/ 118 w 172"/>
                      <a:gd name="T31" fmla="*/ 134 h 318"/>
                      <a:gd name="T32" fmla="*/ 144 w 172"/>
                      <a:gd name="T33" fmla="*/ 86 h 318"/>
                      <a:gd name="T34" fmla="*/ 86 w 172"/>
                      <a:gd name="T35" fmla="*/ 28 h 318"/>
                      <a:gd name="T36" fmla="*/ 28 w 172"/>
                      <a:gd name="T37" fmla="*/ 86 h 318"/>
                      <a:gd name="T38" fmla="*/ 54 w 172"/>
                      <a:gd name="T39" fmla="*/ 134 h 318"/>
                      <a:gd name="T40" fmla="*/ 60 w 172"/>
                      <a:gd name="T41" fmla="*/ 148 h 318"/>
                      <a:gd name="T42" fmla="*/ 31 w 172"/>
                      <a:gd name="T43" fmla="*/ 290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72" h="318">
                        <a:moveTo>
                          <a:pt x="158" y="318"/>
                        </a:moveTo>
                        <a:cubicBezTo>
                          <a:pt x="14" y="318"/>
                          <a:pt x="14" y="318"/>
                          <a:pt x="14" y="318"/>
                        </a:cubicBezTo>
                        <a:cubicBezTo>
                          <a:pt x="10" y="318"/>
                          <a:pt x="6" y="316"/>
                          <a:pt x="3" y="313"/>
                        </a:cubicBezTo>
                        <a:cubicBezTo>
                          <a:pt x="1" y="310"/>
                          <a:pt x="0" y="305"/>
                          <a:pt x="1" y="301"/>
                        </a:cubicBezTo>
                        <a:cubicBezTo>
                          <a:pt x="31" y="152"/>
                          <a:pt x="31" y="152"/>
                          <a:pt x="31" y="152"/>
                        </a:cubicBezTo>
                        <a:cubicBezTo>
                          <a:pt x="12" y="135"/>
                          <a:pt x="0" y="112"/>
                          <a:pt x="0" y="86"/>
                        </a:cubicBezTo>
                        <a:cubicBezTo>
                          <a:pt x="0" y="39"/>
                          <a:pt x="39" y="0"/>
                          <a:pt x="86" y="0"/>
                        </a:cubicBezTo>
                        <a:cubicBezTo>
                          <a:pt x="133" y="0"/>
                          <a:pt x="172" y="39"/>
                          <a:pt x="172" y="86"/>
                        </a:cubicBezTo>
                        <a:cubicBezTo>
                          <a:pt x="172" y="112"/>
                          <a:pt x="160" y="135"/>
                          <a:pt x="141" y="152"/>
                        </a:cubicBezTo>
                        <a:cubicBezTo>
                          <a:pt x="171" y="301"/>
                          <a:pt x="171" y="301"/>
                          <a:pt x="171" y="301"/>
                        </a:cubicBezTo>
                        <a:cubicBezTo>
                          <a:pt x="172" y="305"/>
                          <a:pt x="171" y="310"/>
                          <a:pt x="169" y="313"/>
                        </a:cubicBezTo>
                        <a:cubicBezTo>
                          <a:pt x="166" y="316"/>
                          <a:pt x="162" y="318"/>
                          <a:pt x="158" y="318"/>
                        </a:cubicBezTo>
                        <a:close/>
                        <a:moveTo>
                          <a:pt x="31" y="290"/>
                        </a:moveTo>
                        <a:cubicBezTo>
                          <a:pt x="141" y="290"/>
                          <a:pt x="141" y="290"/>
                          <a:pt x="141" y="290"/>
                        </a:cubicBezTo>
                        <a:cubicBezTo>
                          <a:pt x="112" y="148"/>
                          <a:pt x="112" y="148"/>
                          <a:pt x="112" y="148"/>
                        </a:cubicBezTo>
                        <a:cubicBezTo>
                          <a:pt x="111" y="143"/>
                          <a:pt x="113" y="137"/>
                          <a:pt x="118" y="134"/>
                        </a:cubicBezTo>
                        <a:cubicBezTo>
                          <a:pt x="134" y="123"/>
                          <a:pt x="144" y="105"/>
                          <a:pt x="144" y="86"/>
                        </a:cubicBezTo>
                        <a:cubicBezTo>
                          <a:pt x="144" y="54"/>
                          <a:pt x="118" y="28"/>
                          <a:pt x="86" y="28"/>
                        </a:cubicBezTo>
                        <a:cubicBezTo>
                          <a:pt x="54" y="28"/>
                          <a:pt x="28" y="54"/>
                          <a:pt x="28" y="86"/>
                        </a:cubicBezTo>
                        <a:cubicBezTo>
                          <a:pt x="28" y="105"/>
                          <a:pt x="38" y="123"/>
                          <a:pt x="54" y="134"/>
                        </a:cubicBezTo>
                        <a:cubicBezTo>
                          <a:pt x="59" y="137"/>
                          <a:pt x="61" y="143"/>
                          <a:pt x="60" y="148"/>
                        </a:cubicBezTo>
                        <a:lnTo>
                          <a:pt x="31" y="29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847" name="Group 331"/>
                <p:cNvGrpSpPr/>
                <p:nvPr/>
              </p:nvGrpSpPr>
              <p:grpSpPr>
                <a:xfrm rot="16200000">
                  <a:off x="7188540" y="743102"/>
                  <a:ext cx="193653" cy="193653"/>
                  <a:chOff x="7844118" y="1090706"/>
                  <a:chExt cx="254000" cy="254000"/>
                </a:xfrm>
              </p:grpSpPr>
              <p:sp>
                <p:nvSpPr>
                  <p:cNvPr id="330" name="Arc 329"/>
                  <p:cNvSpPr/>
                  <p:nvPr/>
                </p:nvSpPr>
                <p:spPr>
                  <a:xfrm>
                    <a:off x="7865035" y="1123576"/>
                    <a:ext cx="203200" cy="203200"/>
                  </a:xfrm>
                  <a:prstGeom prst="arc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331" name="Arc 330"/>
                  <p:cNvSpPr/>
                  <p:nvPr/>
                </p:nvSpPr>
                <p:spPr>
                  <a:xfrm>
                    <a:off x="7844118" y="1090706"/>
                    <a:ext cx="254000" cy="254000"/>
                  </a:xfrm>
                  <a:prstGeom prst="arc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</a:endParaRPr>
                  </a:p>
                </p:txBody>
              </p:sp>
            </p:grpSp>
            <p:grpSp>
              <p:nvGrpSpPr>
                <p:cNvPr id="848" name="Group 332"/>
                <p:cNvGrpSpPr/>
                <p:nvPr/>
              </p:nvGrpSpPr>
              <p:grpSpPr>
                <a:xfrm rot="16200000">
                  <a:off x="7126735" y="888766"/>
                  <a:ext cx="193653" cy="193653"/>
                  <a:chOff x="7844118" y="1090706"/>
                  <a:chExt cx="254000" cy="254000"/>
                </a:xfrm>
              </p:grpSpPr>
              <p:sp>
                <p:nvSpPr>
                  <p:cNvPr id="335" name="Arc 334"/>
                  <p:cNvSpPr/>
                  <p:nvPr/>
                </p:nvSpPr>
                <p:spPr>
                  <a:xfrm>
                    <a:off x="7865035" y="1123576"/>
                    <a:ext cx="203200" cy="203200"/>
                  </a:xfrm>
                  <a:prstGeom prst="arc">
                    <a:avLst>
                      <a:gd name="adj1" fmla="val 15632271"/>
                      <a:gd name="adj2" fmla="val 20433593"/>
                    </a:avLst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336" name="Arc 335"/>
                  <p:cNvSpPr/>
                  <p:nvPr/>
                </p:nvSpPr>
                <p:spPr>
                  <a:xfrm>
                    <a:off x="7844118" y="1090706"/>
                    <a:ext cx="254000" cy="254000"/>
                  </a:xfrm>
                  <a:prstGeom prst="arc">
                    <a:avLst>
                      <a:gd name="adj1" fmla="val 15495682"/>
                      <a:gd name="adj2" fmla="val 20378625"/>
                    </a:avLst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166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124191"/>
                      </a:solidFill>
                    </a:endParaRPr>
                  </a:p>
                </p:txBody>
              </p:sp>
            </p:grpSp>
          </p:grpSp>
        </p:grpSp>
        <p:sp>
          <p:nvSpPr>
            <p:cNvPr id="473" name="Rectangle 472"/>
            <p:cNvSpPr/>
            <p:nvPr/>
          </p:nvSpPr>
          <p:spPr>
            <a:xfrm>
              <a:off x="4968217" y="1110499"/>
              <a:ext cx="1007683" cy="330147"/>
            </a:xfrm>
            <a:prstGeom prst="rect">
              <a:avLst/>
            </a:prstGeom>
          </p:spPr>
          <p:txBody>
            <a:bodyPr wrap="square" lIns="121912" tIns="60956" rIns="121912" bIns="60956">
              <a:spAutoFit/>
            </a:bodyPr>
            <a:lstStyle/>
            <a:p>
              <a:pPr algn="ctr" defTabSz="457166" fontAlgn="base">
                <a:lnSpc>
                  <a:spcPts val="825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124191"/>
                  </a:solidFill>
                  <a:latin typeface="Nokia Pure Headline" pitchFamily="34" charset="0"/>
                </a:rPr>
                <a:t>ANP, CSP, ICP, Vertical apps</a:t>
              </a:r>
              <a:endParaRPr lang="en-US" sz="800" dirty="0">
                <a:solidFill>
                  <a:srgbClr val="124191"/>
                </a:solidFill>
                <a:latin typeface="Arial" charset="0"/>
              </a:endParaRPr>
            </a:p>
          </p:txBody>
        </p:sp>
        <p:cxnSp>
          <p:nvCxnSpPr>
            <p:cNvPr id="338" name="Straight Arrow Connector 337"/>
            <p:cNvCxnSpPr/>
            <p:nvPr/>
          </p:nvCxnSpPr>
          <p:spPr>
            <a:xfrm>
              <a:off x="5494541" y="2763189"/>
              <a:ext cx="274320" cy="0"/>
            </a:xfrm>
            <a:prstGeom prst="straightConnector1">
              <a:avLst/>
            </a:prstGeom>
            <a:ln w="12700" cmpd="sng">
              <a:solidFill>
                <a:schemeClr val="tx2">
                  <a:lumMod val="25000"/>
                  <a:lumOff val="75000"/>
                </a:schemeClr>
              </a:solidFill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4" name="TextBox 963"/>
            <p:cNvSpPr txBox="1"/>
            <p:nvPr/>
          </p:nvSpPr>
          <p:spPr>
            <a:xfrm>
              <a:off x="3051938" y="3475370"/>
              <a:ext cx="825446" cy="476633"/>
            </a:xfrm>
            <a:prstGeom prst="rect">
              <a:avLst/>
            </a:prstGeom>
            <a:noFill/>
          </p:spPr>
          <p:txBody>
            <a:bodyPr wrap="none" lIns="95994" tIns="95994" rIns="95994" bIns="95994" rtlCol="0">
              <a:spAutoFit/>
            </a:bodyPr>
            <a:lstStyle/>
            <a:p>
              <a:pPr algn="ctr" defTabSz="457166" fontAlgn="base">
                <a:lnSpc>
                  <a:spcPts val="105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Converged</a:t>
              </a:r>
              <a:b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</a:br>
              <a:r>
                <a:rPr lang="en-US" sz="1000" b="1" dirty="0" smtClean="0">
                  <a:solidFill>
                    <a:srgbClr val="124191"/>
                  </a:solidFill>
                  <a:latin typeface="Nokia Pure Headline" pitchFamily="34" charset="0"/>
                  <a:cs typeface="Nokia Pure Headline Light"/>
                </a:rPr>
                <a:t>Edge Cloud</a:t>
              </a:r>
            </a:p>
          </p:txBody>
        </p:sp>
        <p:sp>
          <p:nvSpPr>
            <p:cNvPr id="332" name="Rectangle 331"/>
            <p:cNvSpPr>
              <a:spLocks noChangeAspect="1"/>
            </p:cNvSpPr>
            <p:nvPr/>
          </p:nvSpPr>
          <p:spPr>
            <a:xfrm>
              <a:off x="3617144" y="1037407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7</a:t>
              </a:r>
            </a:p>
          </p:txBody>
        </p:sp>
        <p:sp>
          <p:nvSpPr>
            <p:cNvPr id="333" name="Rectangle 332"/>
            <p:cNvSpPr>
              <a:spLocks noChangeAspect="1"/>
            </p:cNvSpPr>
            <p:nvPr/>
          </p:nvSpPr>
          <p:spPr>
            <a:xfrm>
              <a:off x="2731902" y="1575436"/>
              <a:ext cx="251460" cy="25146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5994" tIns="95994" rIns="95994" bIns="959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FFFFFF"/>
                  </a:solidFill>
                  <a:latin typeface="Nokia Pure Headline" pitchFamily="34" charset="0"/>
                </a:rPr>
                <a:t>6</a:t>
              </a:r>
            </a:p>
          </p:txBody>
        </p:sp>
        <p:cxnSp>
          <p:nvCxnSpPr>
            <p:cNvPr id="327" name="Straight Arrow Connector 326"/>
            <p:cNvCxnSpPr/>
            <p:nvPr/>
          </p:nvCxnSpPr>
          <p:spPr>
            <a:xfrm>
              <a:off x="2271919" y="1753815"/>
              <a:ext cx="400556" cy="222531"/>
            </a:xfrm>
            <a:prstGeom prst="straightConnector1">
              <a:avLst/>
            </a:prstGeom>
            <a:ln w="19050" cap="rnd" cmpd="sng">
              <a:solidFill>
                <a:schemeClr val="accent3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extBox 327"/>
            <p:cNvSpPr txBox="1"/>
            <p:nvPr/>
          </p:nvSpPr>
          <p:spPr>
            <a:xfrm>
              <a:off x="1949104" y="1552120"/>
              <a:ext cx="606036" cy="180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9" tIns="34295" rIns="68589" bIns="34295" rtlCol="0">
              <a:spAutoFit/>
            </a:bodyPr>
            <a:lstStyle/>
            <a:p>
              <a:pPr defTabSz="457189" fontAlgn="base">
                <a:lnSpc>
                  <a:spcPct val="90000"/>
                </a:lnSpc>
                <a:spcBef>
                  <a:spcPts val="476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68717A"/>
                  </a:solidFill>
                  <a:latin typeface="Nokia Pure Headline Light"/>
                  <a:cs typeface="Arial" pitchFamily="34" charset="0"/>
                </a:rPr>
                <a:t>Open APIs</a:t>
              </a:r>
              <a:endParaRPr lang="en-US" sz="800" dirty="0">
                <a:solidFill>
                  <a:srgbClr val="68717A"/>
                </a:solidFill>
                <a:latin typeface="Nokia Pure Headline Ligh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Ellipse 6"/>
          <p:cNvSpPr/>
          <p:nvPr/>
        </p:nvSpPr>
        <p:spPr>
          <a:xfrm>
            <a:off x="432000" y="842964"/>
            <a:ext cx="8279598" cy="3565525"/>
          </a:xfrm>
          <a:custGeom>
            <a:avLst/>
            <a:gdLst/>
            <a:ahLst/>
            <a:cxnLst/>
            <a:rect l="l" t="t" r="r" b="b"/>
            <a:pathLst>
              <a:path w="8279598" h="3565525">
                <a:moveTo>
                  <a:pt x="402663" y="0"/>
                </a:moveTo>
                <a:lnTo>
                  <a:pt x="7876935" y="0"/>
                </a:lnTo>
                <a:cubicBezTo>
                  <a:pt x="8135169" y="539733"/>
                  <a:pt x="8279598" y="1144231"/>
                  <a:pt x="8279598" y="1782463"/>
                </a:cubicBezTo>
                <a:cubicBezTo>
                  <a:pt x="8279598" y="2420929"/>
                  <a:pt x="8135064" y="3025636"/>
                  <a:pt x="7876664" y="3565525"/>
                </a:cubicBezTo>
                <a:lnTo>
                  <a:pt x="402934" y="3565525"/>
                </a:lnTo>
                <a:cubicBezTo>
                  <a:pt x="144535" y="3025636"/>
                  <a:pt x="0" y="2420929"/>
                  <a:pt x="0" y="1782463"/>
                </a:cubicBezTo>
                <a:cubicBezTo>
                  <a:pt x="0" y="1144231"/>
                  <a:pt x="144429" y="539733"/>
                  <a:pt x="402663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no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24191"/>
              </a:solidFill>
            </a:endParaRPr>
          </a:p>
        </p:txBody>
      </p:sp>
      <p:sp>
        <p:nvSpPr>
          <p:cNvPr id="264" name="Kreis 42"/>
          <p:cNvSpPr/>
          <p:nvPr/>
        </p:nvSpPr>
        <p:spPr>
          <a:xfrm>
            <a:off x="647540" y="842964"/>
            <a:ext cx="7820747" cy="3565525"/>
          </a:xfrm>
          <a:custGeom>
            <a:avLst/>
            <a:gdLst/>
            <a:ahLst/>
            <a:cxnLst/>
            <a:rect l="l" t="t" r="r" b="b"/>
            <a:pathLst>
              <a:path w="7820747" h="3565525">
                <a:moveTo>
                  <a:pt x="429298" y="0"/>
                </a:moveTo>
                <a:lnTo>
                  <a:pt x="7391763" y="0"/>
                </a:lnTo>
                <a:cubicBezTo>
                  <a:pt x="7651122" y="505499"/>
                  <a:pt x="7803791" y="1075686"/>
                  <a:pt x="7819421" y="1681629"/>
                </a:cubicBezTo>
                <a:cubicBezTo>
                  <a:pt x="7836912" y="2359709"/>
                  <a:pt x="7680714" y="3001920"/>
                  <a:pt x="7391117" y="3565525"/>
                </a:cubicBezTo>
                <a:lnTo>
                  <a:pt x="3956445" y="3565525"/>
                </a:lnTo>
                <a:lnTo>
                  <a:pt x="3910373" y="1782464"/>
                </a:lnTo>
                <a:lnTo>
                  <a:pt x="3956136" y="3565525"/>
                </a:lnTo>
                <a:lnTo>
                  <a:pt x="429264" y="3565525"/>
                </a:lnTo>
                <a:cubicBezTo>
                  <a:pt x="169693" y="3059773"/>
                  <a:pt x="16904" y="2489260"/>
                  <a:pt x="1317" y="1882960"/>
                </a:cubicBezTo>
                <a:cubicBezTo>
                  <a:pt x="-16106" y="1205243"/>
                  <a:pt x="139971" y="563372"/>
                  <a:pt x="42929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 rtlCol="0" anchor="ctr">
            <a:no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24191"/>
              </a:solidFill>
            </a:endParaRPr>
          </a:p>
        </p:txBody>
      </p:sp>
      <p:sp>
        <p:nvSpPr>
          <p:cNvPr id="265" name="Ellipse 7"/>
          <p:cNvSpPr/>
          <p:nvPr/>
        </p:nvSpPr>
        <p:spPr>
          <a:xfrm>
            <a:off x="2053725" y="842964"/>
            <a:ext cx="5036148" cy="3565525"/>
          </a:xfrm>
          <a:custGeom>
            <a:avLst/>
            <a:gdLst/>
            <a:ahLst/>
            <a:cxnLst/>
            <a:rect l="l" t="t" r="r" b="b"/>
            <a:pathLst>
              <a:path w="5036148" h="3565525">
                <a:moveTo>
                  <a:pt x="739635" y="0"/>
                </a:moveTo>
                <a:lnTo>
                  <a:pt x="4296514" y="0"/>
                </a:lnTo>
                <a:cubicBezTo>
                  <a:pt x="4753473" y="455745"/>
                  <a:pt x="5036148" y="1086093"/>
                  <a:pt x="5036148" y="1782463"/>
                </a:cubicBezTo>
                <a:cubicBezTo>
                  <a:pt x="5036148" y="2479153"/>
                  <a:pt x="4753213" y="3109761"/>
                  <a:pt x="4295855" y="3565525"/>
                </a:cubicBezTo>
                <a:lnTo>
                  <a:pt x="740294" y="3565525"/>
                </a:lnTo>
                <a:cubicBezTo>
                  <a:pt x="282935" y="3109761"/>
                  <a:pt x="0" y="2479153"/>
                  <a:pt x="0" y="1782463"/>
                </a:cubicBezTo>
                <a:cubicBezTo>
                  <a:pt x="0" y="1086093"/>
                  <a:pt x="282675" y="455745"/>
                  <a:pt x="739635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>
            <a:no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24191"/>
              </a:solidFill>
            </a:endParaRPr>
          </a:p>
        </p:txBody>
      </p:sp>
      <p:sp>
        <p:nvSpPr>
          <p:cNvPr id="267" name="Ellipse 19"/>
          <p:cNvSpPr/>
          <p:nvPr/>
        </p:nvSpPr>
        <p:spPr>
          <a:xfrm flipH="1">
            <a:off x="3527978" y="1594144"/>
            <a:ext cx="2082610" cy="2082912"/>
          </a:xfrm>
          <a:custGeom>
            <a:avLst/>
            <a:gdLst/>
            <a:ahLst/>
            <a:cxnLst/>
            <a:rect l="l" t="t" r="r" b="b"/>
            <a:pathLst>
              <a:path w="2082610" h="2082912">
                <a:moveTo>
                  <a:pt x="1058406" y="0"/>
                </a:moveTo>
                <a:lnTo>
                  <a:pt x="1058406" y="340217"/>
                </a:lnTo>
                <a:cubicBezTo>
                  <a:pt x="1058406" y="350158"/>
                  <a:pt x="1050347" y="358217"/>
                  <a:pt x="1040406" y="358217"/>
                </a:cubicBezTo>
                <a:cubicBezTo>
                  <a:pt x="1030465" y="358217"/>
                  <a:pt x="1022406" y="350158"/>
                  <a:pt x="1022406" y="340217"/>
                </a:cubicBezTo>
                <a:lnTo>
                  <a:pt x="1022406" y="101"/>
                </a:lnTo>
                <a:cubicBezTo>
                  <a:pt x="461516" y="9307"/>
                  <a:pt x="8761" y="462394"/>
                  <a:pt x="0" y="1023454"/>
                </a:cubicBezTo>
                <a:lnTo>
                  <a:pt x="346260" y="1023454"/>
                </a:lnTo>
                <a:cubicBezTo>
                  <a:pt x="356201" y="1023454"/>
                  <a:pt x="364260" y="1031513"/>
                  <a:pt x="364260" y="1041454"/>
                </a:cubicBezTo>
                <a:cubicBezTo>
                  <a:pt x="364260" y="1051395"/>
                  <a:pt x="356201" y="1059454"/>
                  <a:pt x="346260" y="1059454"/>
                </a:cubicBezTo>
                <a:lnTo>
                  <a:pt x="10" y="1059454"/>
                </a:lnTo>
                <a:cubicBezTo>
                  <a:pt x="8767" y="1620516"/>
                  <a:pt x="461515" y="2073613"/>
                  <a:pt x="1022406" y="2082821"/>
                </a:cubicBezTo>
                <a:lnTo>
                  <a:pt x="1022406" y="1735592"/>
                </a:lnTo>
                <a:cubicBezTo>
                  <a:pt x="1022406" y="1725651"/>
                  <a:pt x="1030465" y="1717592"/>
                  <a:pt x="1040406" y="1717592"/>
                </a:cubicBezTo>
                <a:cubicBezTo>
                  <a:pt x="1050347" y="1717592"/>
                  <a:pt x="1058406" y="1725651"/>
                  <a:pt x="1058406" y="1735592"/>
                </a:cubicBezTo>
                <a:lnTo>
                  <a:pt x="1058406" y="2082912"/>
                </a:lnTo>
                <a:cubicBezTo>
                  <a:pt x="1620131" y="2074588"/>
                  <a:pt x="2073844" y="1621119"/>
                  <a:pt x="2082610" y="1059454"/>
                </a:cubicBezTo>
                <a:lnTo>
                  <a:pt x="1742482" y="1059454"/>
                </a:lnTo>
                <a:cubicBezTo>
                  <a:pt x="1732541" y="1059454"/>
                  <a:pt x="1724482" y="1051395"/>
                  <a:pt x="1724482" y="1041454"/>
                </a:cubicBezTo>
                <a:cubicBezTo>
                  <a:pt x="1724482" y="1031513"/>
                  <a:pt x="1732541" y="1023454"/>
                  <a:pt x="1742482" y="1023454"/>
                </a:cubicBezTo>
                <a:lnTo>
                  <a:pt x="2082610" y="1023454"/>
                </a:lnTo>
                <a:cubicBezTo>
                  <a:pt x="2073841" y="461791"/>
                  <a:pt x="1620130" y="8324"/>
                  <a:pt x="1058406" y="0"/>
                </a:cubicBezTo>
                <a:close/>
              </a:path>
            </a:pathLst>
          </a:custGeom>
          <a:gradFill flip="none" rotWithShape="1">
            <a:gsLst>
              <a:gs pos="1000">
                <a:schemeClr val="accent1">
                  <a:alpha val="0"/>
                </a:schemeClr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txBody>
          <a:bodyPr wrap="square" rtlCol="0" anchor="ctr">
            <a:no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2419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Explosion of possibilities: new performance levels of people and things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746428" y="834564"/>
            <a:ext cx="7734500" cy="3609394"/>
            <a:chOff x="746428" y="834564"/>
            <a:chExt cx="7734500" cy="3609394"/>
          </a:xfrm>
        </p:grpSpPr>
        <p:sp>
          <p:nvSpPr>
            <p:cNvPr id="266" name="Ellipse 265"/>
            <p:cNvSpPr/>
            <p:nvPr/>
          </p:nvSpPr>
          <p:spPr>
            <a:xfrm flipH="1">
              <a:off x="4416754" y="2513498"/>
              <a:ext cx="310492" cy="244200"/>
            </a:xfrm>
            <a:prstGeom prst="ellipse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124191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2434226" y="1314902"/>
              <a:ext cx="530594" cy="315399"/>
              <a:chOff x="2347386" y="1205727"/>
              <a:chExt cx="530594" cy="315399"/>
            </a:xfrm>
          </p:grpSpPr>
          <p:sp>
            <p:nvSpPr>
              <p:cNvPr id="25" name="Abgerundetes Rechteck 9"/>
              <p:cNvSpPr>
                <a:spLocks noChangeAspect="1"/>
              </p:cNvSpPr>
              <p:nvPr/>
            </p:nvSpPr>
            <p:spPr>
              <a:xfrm flipH="1">
                <a:off x="2447476" y="1205727"/>
                <a:ext cx="330413" cy="108000"/>
              </a:xfrm>
              <a:custGeom>
                <a:avLst/>
                <a:gdLst>
                  <a:gd name="connsiteX0" fmla="*/ 2547315 w 3256218"/>
                  <a:gd name="connsiteY0" fmla="*/ 187539 h 1064340"/>
                  <a:gd name="connsiteX1" fmla="*/ 2303365 w 3256218"/>
                  <a:gd name="connsiteY1" fmla="*/ 936934 h 1064340"/>
                  <a:gd name="connsiteX2" fmla="*/ 2605946 w 3256218"/>
                  <a:gd name="connsiteY2" fmla="*/ 936934 h 1064340"/>
                  <a:gd name="connsiteX3" fmla="*/ 2849896 w 3256218"/>
                  <a:gd name="connsiteY3" fmla="*/ 187539 h 1064340"/>
                  <a:gd name="connsiteX4" fmla="*/ 2547315 w 3256218"/>
                  <a:gd name="connsiteY4" fmla="*/ 187539 h 1064340"/>
                  <a:gd name="connsiteX5" fmla="*/ 2317141 w 3256218"/>
                  <a:gd name="connsiteY5" fmla="*/ 187539 h 1064340"/>
                  <a:gd name="connsiteX6" fmla="*/ 2082119 w 3256218"/>
                  <a:gd name="connsiteY6" fmla="*/ 936934 h 1064340"/>
                  <a:gd name="connsiteX7" fmla="*/ 2175423 w 3256218"/>
                  <a:gd name="connsiteY7" fmla="*/ 936934 h 1064340"/>
                  <a:gd name="connsiteX8" fmla="*/ 2410444 w 3256218"/>
                  <a:gd name="connsiteY8" fmla="*/ 187539 h 1064340"/>
                  <a:gd name="connsiteX9" fmla="*/ 2317141 w 3256218"/>
                  <a:gd name="connsiteY9" fmla="*/ 187539 h 1064340"/>
                  <a:gd name="connsiteX10" fmla="*/ 1149999 w 3256218"/>
                  <a:gd name="connsiteY10" fmla="*/ 187539 h 1064340"/>
                  <a:gd name="connsiteX11" fmla="*/ 906049 w 3256218"/>
                  <a:gd name="connsiteY11" fmla="*/ 936934 h 1064340"/>
                  <a:gd name="connsiteX12" fmla="*/ 1208630 w 3256218"/>
                  <a:gd name="connsiteY12" fmla="*/ 936934 h 1064340"/>
                  <a:gd name="connsiteX13" fmla="*/ 1452581 w 3256218"/>
                  <a:gd name="connsiteY13" fmla="*/ 187539 h 1064340"/>
                  <a:gd name="connsiteX14" fmla="*/ 1149999 w 3256218"/>
                  <a:gd name="connsiteY14" fmla="*/ 187539 h 1064340"/>
                  <a:gd name="connsiteX15" fmla="*/ 919825 w 3256218"/>
                  <a:gd name="connsiteY15" fmla="*/ 187539 h 1064340"/>
                  <a:gd name="connsiteX16" fmla="*/ 684803 w 3256218"/>
                  <a:gd name="connsiteY16" fmla="*/ 936934 h 1064340"/>
                  <a:gd name="connsiteX17" fmla="*/ 778107 w 3256218"/>
                  <a:gd name="connsiteY17" fmla="*/ 936934 h 1064340"/>
                  <a:gd name="connsiteX18" fmla="*/ 1013129 w 3256218"/>
                  <a:gd name="connsiteY18" fmla="*/ 187539 h 1064340"/>
                  <a:gd name="connsiteX19" fmla="*/ 919825 w 3256218"/>
                  <a:gd name="connsiteY19" fmla="*/ 187539 h 1064340"/>
                  <a:gd name="connsiteX20" fmla="*/ 190664 w 3256218"/>
                  <a:gd name="connsiteY20" fmla="*/ 147427 h 1064340"/>
                  <a:gd name="connsiteX21" fmla="*/ 122691 w 3256218"/>
                  <a:gd name="connsiteY21" fmla="*/ 215400 h 1064340"/>
                  <a:gd name="connsiteX22" fmla="*/ 190664 w 3256218"/>
                  <a:gd name="connsiteY22" fmla="*/ 283374 h 1064340"/>
                  <a:gd name="connsiteX23" fmla="*/ 258637 w 3256218"/>
                  <a:gd name="connsiteY23" fmla="*/ 215400 h 1064340"/>
                  <a:gd name="connsiteX24" fmla="*/ 190664 w 3256218"/>
                  <a:gd name="connsiteY24" fmla="*/ 147427 h 1064340"/>
                  <a:gd name="connsiteX25" fmla="*/ 56921 w 3256218"/>
                  <a:gd name="connsiteY25" fmla="*/ 0 h 1064340"/>
                  <a:gd name="connsiteX26" fmla="*/ 1385172 w 3256218"/>
                  <a:gd name="connsiteY26" fmla="*/ 0 h 1064340"/>
                  <a:gd name="connsiteX27" fmla="*/ 2876485 w 3256218"/>
                  <a:gd name="connsiteY27" fmla="*/ 0 h 1064340"/>
                  <a:gd name="connsiteX28" fmla="*/ 3233560 w 3256218"/>
                  <a:gd name="connsiteY28" fmla="*/ 0 h 1064340"/>
                  <a:gd name="connsiteX29" fmla="*/ 3256218 w 3256218"/>
                  <a:gd name="connsiteY29" fmla="*/ 22658 h 1064340"/>
                  <a:gd name="connsiteX30" fmla="*/ 3256218 w 3256218"/>
                  <a:gd name="connsiteY30" fmla="*/ 113286 h 1064340"/>
                  <a:gd name="connsiteX31" fmla="*/ 3233560 w 3256218"/>
                  <a:gd name="connsiteY31" fmla="*/ 135944 h 1064340"/>
                  <a:gd name="connsiteX32" fmla="*/ 2977325 w 3256218"/>
                  <a:gd name="connsiteY32" fmla="*/ 135944 h 1064340"/>
                  <a:gd name="connsiteX33" fmla="*/ 2816271 w 3256218"/>
                  <a:gd name="connsiteY33" fmla="*/ 950543 h 1064340"/>
                  <a:gd name="connsiteX34" fmla="*/ 2814395 w 3256218"/>
                  <a:gd name="connsiteY34" fmla="*/ 949984 h 1064340"/>
                  <a:gd name="connsiteX35" fmla="*/ 2655022 w 3256218"/>
                  <a:gd name="connsiteY35" fmla="*/ 1064340 h 1064340"/>
                  <a:gd name="connsiteX36" fmla="*/ 2001030 w 3256218"/>
                  <a:gd name="connsiteY36" fmla="*/ 1064340 h 1064340"/>
                  <a:gd name="connsiteX37" fmla="*/ 1883517 w 3256218"/>
                  <a:gd name="connsiteY37" fmla="*/ 1007565 h 1064340"/>
                  <a:gd name="connsiteX38" fmla="*/ 1627729 w 3256218"/>
                  <a:gd name="connsiteY38" fmla="*/ 506454 h 1064340"/>
                  <a:gd name="connsiteX39" fmla="*/ 1403242 w 3256218"/>
                  <a:gd name="connsiteY39" fmla="*/ 946243 h 1064340"/>
                  <a:gd name="connsiteX40" fmla="*/ 1247097 w 3256218"/>
                  <a:gd name="connsiteY40" fmla="*/ 1064340 h 1064340"/>
                  <a:gd name="connsiteX41" fmla="*/ 593105 w 3256218"/>
                  <a:gd name="connsiteY41" fmla="*/ 1064340 h 1064340"/>
                  <a:gd name="connsiteX42" fmla="*/ 430617 w 3256218"/>
                  <a:gd name="connsiteY42" fmla="*/ 934548 h 1064340"/>
                  <a:gd name="connsiteX43" fmla="*/ 375840 w 3256218"/>
                  <a:gd name="connsiteY43" fmla="*/ 676097 h 1064340"/>
                  <a:gd name="connsiteX44" fmla="*/ 300982 w 3256218"/>
                  <a:gd name="connsiteY44" fmla="*/ 341520 h 1064340"/>
                  <a:gd name="connsiteX45" fmla="*/ 56921 w 3256218"/>
                  <a:gd name="connsiteY45" fmla="*/ 341520 h 1064340"/>
                  <a:gd name="connsiteX46" fmla="*/ 0 w 3256218"/>
                  <a:gd name="connsiteY46" fmla="*/ 284599 h 1064340"/>
                  <a:gd name="connsiteX47" fmla="*/ 0 w 3256218"/>
                  <a:gd name="connsiteY47" fmla="*/ 56921 h 1064340"/>
                  <a:gd name="connsiteX48" fmla="*/ 56921 w 3256218"/>
                  <a:gd name="connsiteY48" fmla="*/ 0 h 1064340"/>
                  <a:gd name="connsiteX0" fmla="*/ 2547315 w 3256218"/>
                  <a:gd name="connsiteY0" fmla="*/ 187539 h 1064340"/>
                  <a:gd name="connsiteX1" fmla="*/ 2303365 w 3256218"/>
                  <a:gd name="connsiteY1" fmla="*/ 936934 h 1064340"/>
                  <a:gd name="connsiteX2" fmla="*/ 2605946 w 3256218"/>
                  <a:gd name="connsiteY2" fmla="*/ 936934 h 1064340"/>
                  <a:gd name="connsiteX3" fmla="*/ 2849896 w 3256218"/>
                  <a:gd name="connsiteY3" fmla="*/ 187539 h 1064340"/>
                  <a:gd name="connsiteX4" fmla="*/ 2547315 w 3256218"/>
                  <a:gd name="connsiteY4" fmla="*/ 187539 h 1064340"/>
                  <a:gd name="connsiteX5" fmla="*/ 2317141 w 3256218"/>
                  <a:gd name="connsiteY5" fmla="*/ 187539 h 1064340"/>
                  <a:gd name="connsiteX6" fmla="*/ 2082119 w 3256218"/>
                  <a:gd name="connsiteY6" fmla="*/ 936934 h 1064340"/>
                  <a:gd name="connsiteX7" fmla="*/ 2175423 w 3256218"/>
                  <a:gd name="connsiteY7" fmla="*/ 936934 h 1064340"/>
                  <a:gd name="connsiteX8" fmla="*/ 2410444 w 3256218"/>
                  <a:gd name="connsiteY8" fmla="*/ 187539 h 1064340"/>
                  <a:gd name="connsiteX9" fmla="*/ 2317141 w 3256218"/>
                  <a:gd name="connsiteY9" fmla="*/ 187539 h 1064340"/>
                  <a:gd name="connsiteX10" fmla="*/ 1149999 w 3256218"/>
                  <a:gd name="connsiteY10" fmla="*/ 187539 h 1064340"/>
                  <a:gd name="connsiteX11" fmla="*/ 906049 w 3256218"/>
                  <a:gd name="connsiteY11" fmla="*/ 936934 h 1064340"/>
                  <a:gd name="connsiteX12" fmla="*/ 1208630 w 3256218"/>
                  <a:gd name="connsiteY12" fmla="*/ 936934 h 1064340"/>
                  <a:gd name="connsiteX13" fmla="*/ 1452581 w 3256218"/>
                  <a:gd name="connsiteY13" fmla="*/ 187539 h 1064340"/>
                  <a:gd name="connsiteX14" fmla="*/ 1149999 w 3256218"/>
                  <a:gd name="connsiteY14" fmla="*/ 187539 h 1064340"/>
                  <a:gd name="connsiteX15" fmla="*/ 919825 w 3256218"/>
                  <a:gd name="connsiteY15" fmla="*/ 187539 h 1064340"/>
                  <a:gd name="connsiteX16" fmla="*/ 684803 w 3256218"/>
                  <a:gd name="connsiteY16" fmla="*/ 936934 h 1064340"/>
                  <a:gd name="connsiteX17" fmla="*/ 778107 w 3256218"/>
                  <a:gd name="connsiteY17" fmla="*/ 936934 h 1064340"/>
                  <a:gd name="connsiteX18" fmla="*/ 1013129 w 3256218"/>
                  <a:gd name="connsiteY18" fmla="*/ 187539 h 1064340"/>
                  <a:gd name="connsiteX19" fmla="*/ 919825 w 3256218"/>
                  <a:gd name="connsiteY19" fmla="*/ 187539 h 1064340"/>
                  <a:gd name="connsiteX20" fmla="*/ 190664 w 3256218"/>
                  <a:gd name="connsiteY20" fmla="*/ 147427 h 1064340"/>
                  <a:gd name="connsiteX21" fmla="*/ 122691 w 3256218"/>
                  <a:gd name="connsiteY21" fmla="*/ 215400 h 1064340"/>
                  <a:gd name="connsiteX22" fmla="*/ 190664 w 3256218"/>
                  <a:gd name="connsiteY22" fmla="*/ 283374 h 1064340"/>
                  <a:gd name="connsiteX23" fmla="*/ 258637 w 3256218"/>
                  <a:gd name="connsiteY23" fmla="*/ 215400 h 1064340"/>
                  <a:gd name="connsiteX24" fmla="*/ 190664 w 3256218"/>
                  <a:gd name="connsiteY24" fmla="*/ 147427 h 1064340"/>
                  <a:gd name="connsiteX25" fmla="*/ 56921 w 3256218"/>
                  <a:gd name="connsiteY25" fmla="*/ 0 h 1064340"/>
                  <a:gd name="connsiteX26" fmla="*/ 1385172 w 3256218"/>
                  <a:gd name="connsiteY26" fmla="*/ 0 h 1064340"/>
                  <a:gd name="connsiteX27" fmla="*/ 2876485 w 3256218"/>
                  <a:gd name="connsiteY27" fmla="*/ 0 h 1064340"/>
                  <a:gd name="connsiteX28" fmla="*/ 3233560 w 3256218"/>
                  <a:gd name="connsiteY28" fmla="*/ 0 h 1064340"/>
                  <a:gd name="connsiteX29" fmla="*/ 3256218 w 3256218"/>
                  <a:gd name="connsiteY29" fmla="*/ 22658 h 1064340"/>
                  <a:gd name="connsiteX30" fmla="*/ 3256218 w 3256218"/>
                  <a:gd name="connsiteY30" fmla="*/ 113286 h 1064340"/>
                  <a:gd name="connsiteX31" fmla="*/ 3233560 w 3256218"/>
                  <a:gd name="connsiteY31" fmla="*/ 135944 h 1064340"/>
                  <a:gd name="connsiteX32" fmla="*/ 2977325 w 3256218"/>
                  <a:gd name="connsiteY32" fmla="*/ 135944 h 1064340"/>
                  <a:gd name="connsiteX33" fmla="*/ 2816271 w 3256218"/>
                  <a:gd name="connsiteY33" fmla="*/ 950543 h 1064340"/>
                  <a:gd name="connsiteX34" fmla="*/ 2814395 w 3256218"/>
                  <a:gd name="connsiteY34" fmla="*/ 949984 h 1064340"/>
                  <a:gd name="connsiteX35" fmla="*/ 2655022 w 3256218"/>
                  <a:gd name="connsiteY35" fmla="*/ 1064340 h 1064340"/>
                  <a:gd name="connsiteX36" fmla="*/ 2001030 w 3256218"/>
                  <a:gd name="connsiteY36" fmla="*/ 1064340 h 1064340"/>
                  <a:gd name="connsiteX37" fmla="*/ 1883517 w 3256218"/>
                  <a:gd name="connsiteY37" fmla="*/ 1007565 h 1064340"/>
                  <a:gd name="connsiteX38" fmla="*/ 1627729 w 3256218"/>
                  <a:gd name="connsiteY38" fmla="*/ 506454 h 1064340"/>
                  <a:gd name="connsiteX39" fmla="*/ 1403242 w 3256218"/>
                  <a:gd name="connsiteY39" fmla="*/ 946243 h 1064340"/>
                  <a:gd name="connsiteX40" fmla="*/ 1247097 w 3256218"/>
                  <a:gd name="connsiteY40" fmla="*/ 1064340 h 1064340"/>
                  <a:gd name="connsiteX41" fmla="*/ 593105 w 3256218"/>
                  <a:gd name="connsiteY41" fmla="*/ 1064340 h 1064340"/>
                  <a:gd name="connsiteX42" fmla="*/ 430617 w 3256218"/>
                  <a:gd name="connsiteY42" fmla="*/ 934548 h 1064340"/>
                  <a:gd name="connsiteX43" fmla="*/ 375840 w 3256218"/>
                  <a:gd name="connsiteY43" fmla="*/ 676097 h 1064340"/>
                  <a:gd name="connsiteX44" fmla="*/ 300982 w 3256218"/>
                  <a:gd name="connsiteY44" fmla="*/ 341520 h 1064340"/>
                  <a:gd name="connsiteX45" fmla="*/ 56921 w 3256218"/>
                  <a:gd name="connsiteY45" fmla="*/ 341520 h 1064340"/>
                  <a:gd name="connsiteX46" fmla="*/ 0 w 3256218"/>
                  <a:gd name="connsiteY46" fmla="*/ 284599 h 1064340"/>
                  <a:gd name="connsiteX47" fmla="*/ 0 w 3256218"/>
                  <a:gd name="connsiteY47" fmla="*/ 56921 h 1064340"/>
                  <a:gd name="connsiteX48" fmla="*/ 56921 w 3256218"/>
                  <a:gd name="connsiteY48" fmla="*/ 0 h 106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56218" h="1064340">
                    <a:moveTo>
                      <a:pt x="2547315" y="187539"/>
                    </a:moveTo>
                    <a:lnTo>
                      <a:pt x="2303365" y="936934"/>
                    </a:lnTo>
                    <a:lnTo>
                      <a:pt x="2605946" y="936934"/>
                    </a:lnTo>
                    <a:lnTo>
                      <a:pt x="2849896" y="187539"/>
                    </a:lnTo>
                    <a:lnTo>
                      <a:pt x="2547315" y="187539"/>
                    </a:lnTo>
                    <a:close/>
                    <a:moveTo>
                      <a:pt x="2317141" y="187539"/>
                    </a:moveTo>
                    <a:lnTo>
                      <a:pt x="2082119" y="936934"/>
                    </a:lnTo>
                    <a:lnTo>
                      <a:pt x="2175423" y="936934"/>
                    </a:lnTo>
                    <a:lnTo>
                      <a:pt x="2410444" y="187539"/>
                    </a:lnTo>
                    <a:lnTo>
                      <a:pt x="2317141" y="187539"/>
                    </a:lnTo>
                    <a:close/>
                    <a:moveTo>
                      <a:pt x="1149999" y="187539"/>
                    </a:moveTo>
                    <a:lnTo>
                      <a:pt x="906049" y="936934"/>
                    </a:lnTo>
                    <a:lnTo>
                      <a:pt x="1208630" y="936934"/>
                    </a:lnTo>
                    <a:lnTo>
                      <a:pt x="1452581" y="187539"/>
                    </a:lnTo>
                    <a:lnTo>
                      <a:pt x="1149999" y="187539"/>
                    </a:lnTo>
                    <a:close/>
                    <a:moveTo>
                      <a:pt x="919825" y="187539"/>
                    </a:moveTo>
                    <a:lnTo>
                      <a:pt x="684803" y="936934"/>
                    </a:lnTo>
                    <a:lnTo>
                      <a:pt x="778107" y="936934"/>
                    </a:lnTo>
                    <a:lnTo>
                      <a:pt x="1013129" y="187539"/>
                    </a:lnTo>
                    <a:lnTo>
                      <a:pt x="919825" y="187539"/>
                    </a:lnTo>
                    <a:close/>
                    <a:moveTo>
                      <a:pt x="190664" y="147427"/>
                    </a:moveTo>
                    <a:cubicBezTo>
                      <a:pt x="153124" y="147427"/>
                      <a:pt x="122691" y="177861"/>
                      <a:pt x="122691" y="215400"/>
                    </a:cubicBezTo>
                    <a:cubicBezTo>
                      <a:pt x="122691" y="252940"/>
                      <a:pt x="153124" y="283374"/>
                      <a:pt x="190664" y="283374"/>
                    </a:cubicBezTo>
                    <a:cubicBezTo>
                      <a:pt x="228204" y="283374"/>
                      <a:pt x="258637" y="252940"/>
                      <a:pt x="258637" y="215400"/>
                    </a:cubicBezTo>
                    <a:cubicBezTo>
                      <a:pt x="258637" y="177861"/>
                      <a:pt x="228204" y="147427"/>
                      <a:pt x="190664" y="147427"/>
                    </a:cubicBezTo>
                    <a:close/>
                    <a:moveTo>
                      <a:pt x="56921" y="0"/>
                    </a:moveTo>
                    <a:lnTo>
                      <a:pt x="1385172" y="0"/>
                    </a:lnTo>
                    <a:lnTo>
                      <a:pt x="2876485" y="0"/>
                    </a:lnTo>
                    <a:lnTo>
                      <a:pt x="3233560" y="0"/>
                    </a:lnTo>
                    <a:cubicBezTo>
                      <a:pt x="3246073" y="0"/>
                      <a:pt x="3256218" y="10146"/>
                      <a:pt x="3256218" y="22658"/>
                    </a:cubicBezTo>
                    <a:lnTo>
                      <a:pt x="3256218" y="113286"/>
                    </a:lnTo>
                    <a:cubicBezTo>
                      <a:pt x="3256218" y="125798"/>
                      <a:pt x="3246073" y="135944"/>
                      <a:pt x="3233560" y="135944"/>
                    </a:cubicBezTo>
                    <a:lnTo>
                      <a:pt x="2977325" y="135944"/>
                    </a:lnTo>
                    <a:lnTo>
                      <a:pt x="2816271" y="950543"/>
                    </a:lnTo>
                    <a:lnTo>
                      <a:pt x="2814395" y="949984"/>
                    </a:lnTo>
                    <a:cubicBezTo>
                      <a:pt x="2792582" y="1016855"/>
                      <a:pt x="2729348" y="1064340"/>
                      <a:pt x="2655022" y="1064340"/>
                    </a:cubicBezTo>
                    <a:lnTo>
                      <a:pt x="2001030" y="1064340"/>
                    </a:lnTo>
                    <a:cubicBezTo>
                      <a:pt x="1952780" y="1064340"/>
                      <a:pt x="1909201" y="1044329"/>
                      <a:pt x="1883517" y="1007565"/>
                    </a:cubicBezTo>
                    <a:lnTo>
                      <a:pt x="1627729" y="506454"/>
                    </a:lnTo>
                    <a:lnTo>
                      <a:pt x="1403242" y="946243"/>
                    </a:lnTo>
                    <a:cubicBezTo>
                      <a:pt x="1386362" y="1015570"/>
                      <a:pt x="1322427" y="1064340"/>
                      <a:pt x="1247097" y="1064340"/>
                    </a:cubicBezTo>
                    <a:lnTo>
                      <a:pt x="593105" y="1064340"/>
                    </a:lnTo>
                    <a:cubicBezTo>
                      <a:pt x="513200" y="1064340"/>
                      <a:pt x="446115" y="1009459"/>
                      <a:pt x="430617" y="934548"/>
                    </a:cubicBezTo>
                    <a:lnTo>
                      <a:pt x="375840" y="676097"/>
                    </a:lnTo>
                    <a:lnTo>
                      <a:pt x="300982" y="341520"/>
                    </a:lnTo>
                    <a:lnTo>
                      <a:pt x="56921" y="341520"/>
                    </a:lnTo>
                    <a:cubicBezTo>
                      <a:pt x="25486" y="341520"/>
                      <a:pt x="0" y="316034"/>
                      <a:pt x="0" y="284599"/>
                    </a:cubicBezTo>
                    <a:lnTo>
                      <a:pt x="0" y="56921"/>
                    </a:lnTo>
                    <a:cubicBezTo>
                      <a:pt x="0" y="25486"/>
                      <a:pt x="25486" y="0"/>
                      <a:pt x="569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 defTabSz="457200">
                  <a:lnSpc>
                    <a:spcPct val="90000"/>
                  </a:lnSpc>
                </a:pPr>
                <a:endParaRPr lang="en-US" dirty="0" smtClean="0">
                  <a:solidFill>
                    <a:srgbClr val="A8BBC0"/>
                  </a:solidFill>
                </a:endParaRPr>
              </a:p>
            </p:txBody>
          </p:sp>
          <p:sp>
            <p:nvSpPr>
              <p:cNvPr id="26" name="Rechteck 430"/>
              <p:cNvSpPr/>
              <p:nvPr/>
            </p:nvSpPr>
            <p:spPr>
              <a:xfrm flipH="1">
                <a:off x="2347386" y="1324149"/>
                <a:ext cx="530594" cy="1969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Augmented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shopping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2190000" y="1863149"/>
              <a:ext cx="438232" cy="444330"/>
              <a:chOff x="2190000" y="1863149"/>
              <a:chExt cx="438232" cy="444330"/>
            </a:xfrm>
          </p:grpSpPr>
          <p:grpSp>
            <p:nvGrpSpPr>
              <p:cNvPr id="29" name="Gruppieren 471"/>
              <p:cNvGrpSpPr/>
              <p:nvPr/>
            </p:nvGrpSpPr>
            <p:grpSpPr>
              <a:xfrm flipH="1">
                <a:off x="2299567" y="1863149"/>
                <a:ext cx="219098" cy="210421"/>
                <a:chOff x="1165930" y="2663683"/>
                <a:chExt cx="385034" cy="293636"/>
              </a:xfrm>
              <a:solidFill>
                <a:schemeClr val="bg1"/>
              </a:solidFill>
            </p:grpSpPr>
            <p:sp>
              <p:nvSpPr>
                <p:cNvPr id="30" name="Freeform 80"/>
                <p:cNvSpPr>
                  <a:spLocks noEditPoints="1"/>
                </p:cNvSpPr>
                <p:nvPr/>
              </p:nvSpPr>
              <p:spPr bwMode="auto">
                <a:xfrm>
                  <a:off x="1165930" y="2663683"/>
                  <a:ext cx="385034" cy="293636"/>
                </a:xfrm>
                <a:custGeom>
                  <a:avLst/>
                  <a:gdLst>
                    <a:gd name="T0" fmla="*/ 219 w 279"/>
                    <a:gd name="T1" fmla="*/ 213 h 213"/>
                    <a:gd name="T2" fmla="*/ 60 w 279"/>
                    <a:gd name="T3" fmla="*/ 213 h 213"/>
                    <a:gd name="T4" fmla="*/ 50 w 279"/>
                    <a:gd name="T5" fmla="*/ 202 h 213"/>
                    <a:gd name="T6" fmla="*/ 50 w 279"/>
                    <a:gd name="T7" fmla="*/ 140 h 213"/>
                    <a:gd name="T8" fmla="*/ 11 w 279"/>
                    <a:gd name="T9" fmla="*/ 140 h 213"/>
                    <a:gd name="T10" fmla="*/ 0 w 279"/>
                    <a:gd name="T11" fmla="*/ 129 h 213"/>
                    <a:gd name="T12" fmla="*/ 0 w 279"/>
                    <a:gd name="T13" fmla="*/ 44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5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9 w 279"/>
                    <a:gd name="T37" fmla="*/ 129 h 213"/>
                    <a:gd name="T38" fmla="*/ 269 w 279"/>
                    <a:gd name="T39" fmla="*/ 140 h 213"/>
                    <a:gd name="T40" fmla="*/ 230 w 279"/>
                    <a:gd name="T41" fmla="*/ 140 h 213"/>
                    <a:gd name="T42" fmla="*/ 230 w 279"/>
                    <a:gd name="T43" fmla="*/ 202 h 213"/>
                    <a:gd name="T44" fmla="*/ 219 w 279"/>
                    <a:gd name="T45" fmla="*/ 213 h 213"/>
                    <a:gd name="T46" fmla="*/ 71 w 279"/>
                    <a:gd name="T47" fmla="*/ 192 h 213"/>
                    <a:gd name="T48" fmla="*/ 208 w 279"/>
                    <a:gd name="T49" fmla="*/ 192 h 213"/>
                    <a:gd name="T50" fmla="*/ 208 w 279"/>
                    <a:gd name="T51" fmla="*/ 91 h 213"/>
                    <a:gd name="T52" fmla="*/ 219 w 279"/>
                    <a:gd name="T53" fmla="*/ 80 h 213"/>
                    <a:gd name="T54" fmla="*/ 230 w 279"/>
                    <a:gd name="T55" fmla="*/ 91 h 213"/>
                    <a:gd name="T56" fmla="*/ 230 w 279"/>
                    <a:gd name="T57" fmla="*/ 118 h 213"/>
                    <a:gd name="T58" fmla="*/ 258 w 279"/>
                    <a:gd name="T59" fmla="*/ 118 h 213"/>
                    <a:gd name="T60" fmla="*/ 258 w 279"/>
                    <a:gd name="T61" fmla="*/ 44 h 213"/>
                    <a:gd name="T62" fmla="*/ 244 w 279"/>
                    <a:gd name="T63" fmla="*/ 30 h 213"/>
                    <a:gd name="T64" fmla="*/ 240 w 279"/>
                    <a:gd name="T65" fmla="*/ 30 h 213"/>
                    <a:gd name="T66" fmla="*/ 239 w 279"/>
                    <a:gd name="T67" fmla="*/ 29 h 213"/>
                    <a:gd name="T68" fmla="*/ 184 w 279"/>
                    <a:gd name="T69" fmla="*/ 23 h 213"/>
                    <a:gd name="T70" fmla="*/ 139 w 279"/>
                    <a:gd name="T71" fmla="*/ 58 h 213"/>
                    <a:gd name="T72" fmla="*/ 93 w 279"/>
                    <a:gd name="T73" fmla="*/ 23 h 213"/>
                    <a:gd name="T74" fmla="*/ 40 w 279"/>
                    <a:gd name="T75" fmla="*/ 29 h 213"/>
                    <a:gd name="T76" fmla="*/ 39 w 279"/>
                    <a:gd name="T77" fmla="*/ 30 h 213"/>
                    <a:gd name="T78" fmla="*/ 35 w 279"/>
                    <a:gd name="T79" fmla="*/ 30 h 213"/>
                    <a:gd name="T80" fmla="*/ 21 w 279"/>
                    <a:gd name="T81" fmla="*/ 44 h 213"/>
                    <a:gd name="T82" fmla="*/ 21 w 279"/>
                    <a:gd name="T83" fmla="*/ 118 h 213"/>
                    <a:gd name="T84" fmla="*/ 60 w 279"/>
                    <a:gd name="T85" fmla="*/ 118 h 213"/>
                    <a:gd name="T86" fmla="*/ 71 w 279"/>
                    <a:gd name="T87" fmla="*/ 129 h 213"/>
                    <a:gd name="T88" fmla="*/ 71 w 279"/>
                    <a:gd name="T89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9" h="213">
                      <a:moveTo>
                        <a:pt x="219" y="213"/>
                      </a:moveTo>
                      <a:cubicBezTo>
                        <a:pt x="60" y="213"/>
                        <a:pt x="60" y="213"/>
                        <a:pt x="60" y="213"/>
                      </a:cubicBezTo>
                      <a:cubicBezTo>
                        <a:pt x="54" y="213"/>
                        <a:pt x="50" y="208"/>
                        <a:pt x="50" y="202"/>
                      </a:cubicBezTo>
                      <a:cubicBezTo>
                        <a:pt x="50" y="140"/>
                        <a:pt x="50" y="140"/>
                        <a:pt x="50" y="140"/>
                      </a:cubicBezTo>
                      <a:cubicBezTo>
                        <a:pt x="11" y="140"/>
                        <a:pt x="11" y="140"/>
                        <a:pt x="11" y="140"/>
                      </a:cubicBezTo>
                      <a:cubicBezTo>
                        <a:pt x="5" y="140"/>
                        <a:pt x="0" y="135"/>
                        <a:pt x="0" y="12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2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5" y="25"/>
                        <a:pt x="165" y="11"/>
                      </a:cubicBezTo>
                      <a:cubicBezTo>
                        <a:pt x="165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79" y="135"/>
                        <a:pt x="274" y="140"/>
                        <a:pt x="269" y="140"/>
                      </a:cubicBezTo>
                      <a:cubicBezTo>
                        <a:pt x="230" y="140"/>
                        <a:pt x="230" y="140"/>
                        <a:pt x="230" y="140"/>
                      </a:cubicBezTo>
                      <a:cubicBezTo>
                        <a:pt x="230" y="202"/>
                        <a:pt x="230" y="202"/>
                        <a:pt x="230" y="202"/>
                      </a:cubicBezTo>
                      <a:cubicBezTo>
                        <a:pt x="230" y="208"/>
                        <a:pt x="225" y="213"/>
                        <a:pt x="219" y="213"/>
                      </a:cubicBezTo>
                      <a:close/>
                      <a:moveTo>
                        <a:pt x="71" y="192"/>
                      </a:moveTo>
                      <a:cubicBezTo>
                        <a:pt x="208" y="192"/>
                        <a:pt x="208" y="192"/>
                        <a:pt x="208" y="192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30" y="85"/>
                        <a:pt x="230" y="91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58" y="118"/>
                        <a:pt x="258" y="118"/>
                        <a:pt x="258" y="11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1" y="58"/>
                        <a:pt x="139" y="58"/>
                      </a:cubicBezTo>
                      <a:cubicBezTo>
                        <a:pt x="117" y="58"/>
                        <a:pt x="99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8" y="30"/>
                        <a:pt x="21" y="36"/>
                        <a:pt x="21" y="44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6" y="118"/>
                        <a:pt x="71" y="123"/>
                        <a:pt x="71" y="129"/>
                      </a:cubicBezTo>
                      <a:lnTo>
                        <a:pt x="71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1" name="Freeform 81"/>
                <p:cNvSpPr>
                  <a:spLocks/>
                </p:cNvSpPr>
                <p:nvPr/>
              </p:nvSpPr>
              <p:spPr bwMode="auto">
                <a:xfrm>
                  <a:off x="1236326" y="2772581"/>
                  <a:ext cx="29170" cy="83618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32" name="Rechteck 474"/>
              <p:cNvSpPr/>
              <p:nvPr/>
            </p:nvSpPr>
            <p:spPr>
              <a:xfrm flipH="1">
                <a:off x="2190000" y="2106975"/>
                <a:ext cx="438232" cy="200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  <a:ea typeface="MS PGothic" pitchFamily="34" charset="-128"/>
                  </a:rPr>
                  <a:t>Smart </a:t>
                </a: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/>
                </a:r>
                <a:b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>clothes</a:t>
                </a:r>
                <a:endParaRPr lang="en-US" sz="800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47" name="TextBox 16"/>
            <p:cNvSpPr txBox="1"/>
            <p:nvPr/>
          </p:nvSpPr>
          <p:spPr>
            <a:xfrm flipH="1">
              <a:off x="1205232" y="3523374"/>
              <a:ext cx="450444" cy="20050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lvl="0">
                <a:defRPr sz="800">
                  <a:solidFill>
                    <a:srgbClr val="124191"/>
                  </a:solidFill>
                  <a:latin typeface="Nokia Pure Text Light"/>
                </a:defRPr>
              </a:lvl1pPr>
            </a:lstStyle>
            <a:p>
              <a:pPr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Virtual 3D</a:t>
              </a:r>
              <a:br>
                <a:rPr lang="en-US" dirty="0">
                  <a:solidFill>
                    <a:srgbClr val="FFFFFF"/>
                  </a:solidFill>
                </a:rPr>
              </a:br>
              <a:r>
                <a:rPr lang="en-US" dirty="0">
                  <a:solidFill>
                    <a:srgbClr val="FFFFFF"/>
                  </a:solidFill>
                </a:rPr>
                <a:t>presence</a:t>
              </a:r>
            </a:p>
          </p:txBody>
        </p:sp>
        <p:grpSp>
          <p:nvGrpSpPr>
            <p:cNvPr id="48" name="Gruppieren 47"/>
            <p:cNvGrpSpPr/>
            <p:nvPr/>
          </p:nvGrpSpPr>
          <p:grpSpPr>
            <a:xfrm flipH="1">
              <a:off x="1270398" y="3214920"/>
              <a:ext cx="320112" cy="274108"/>
              <a:chOff x="7257561" y="2401867"/>
              <a:chExt cx="320112" cy="274108"/>
            </a:xfrm>
          </p:grpSpPr>
          <p:grpSp>
            <p:nvGrpSpPr>
              <p:cNvPr id="49" name="Gruppieren 48"/>
              <p:cNvGrpSpPr/>
              <p:nvPr/>
            </p:nvGrpSpPr>
            <p:grpSpPr>
              <a:xfrm>
                <a:off x="7382839" y="2428989"/>
                <a:ext cx="194834" cy="246986"/>
                <a:chOff x="1558527" y="2308537"/>
                <a:chExt cx="479272" cy="607561"/>
              </a:xfrm>
              <a:solidFill>
                <a:schemeClr val="bg1"/>
              </a:solidFill>
            </p:grpSpPr>
            <p:sp>
              <p:nvSpPr>
                <p:cNvPr id="54" name="Freeform 79"/>
                <p:cNvSpPr>
                  <a:spLocks noEditPoints="1"/>
                </p:cNvSpPr>
                <p:nvPr/>
              </p:nvSpPr>
              <p:spPr bwMode="auto">
                <a:xfrm>
                  <a:off x="1684396" y="2308537"/>
                  <a:ext cx="232374" cy="232374"/>
                </a:xfrm>
                <a:custGeom>
                  <a:avLst/>
                  <a:gdLst>
                    <a:gd name="T0" fmla="*/ 68 w 135"/>
                    <a:gd name="T1" fmla="*/ 135 h 135"/>
                    <a:gd name="T2" fmla="*/ 0 w 135"/>
                    <a:gd name="T3" fmla="*/ 67 h 135"/>
                    <a:gd name="T4" fmla="*/ 68 w 135"/>
                    <a:gd name="T5" fmla="*/ 0 h 135"/>
                    <a:gd name="T6" fmla="*/ 135 w 135"/>
                    <a:gd name="T7" fmla="*/ 67 h 135"/>
                    <a:gd name="T8" fmla="*/ 68 w 135"/>
                    <a:gd name="T9" fmla="*/ 135 h 135"/>
                    <a:gd name="T10" fmla="*/ 68 w 135"/>
                    <a:gd name="T11" fmla="*/ 21 h 135"/>
                    <a:gd name="T12" fmla="*/ 22 w 135"/>
                    <a:gd name="T13" fmla="*/ 67 h 135"/>
                    <a:gd name="T14" fmla="*/ 68 w 135"/>
                    <a:gd name="T15" fmla="*/ 114 h 135"/>
                    <a:gd name="T16" fmla="*/ 114 w 135"/>
                    <a:gd name="T17" fmla="*/ 67 h 135"/>
                    <a:gd name="T18" fmla="*/ 68 w 135"/>
                    <a:gd name="T19" fmla="*/ 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5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5"/>
                        <a:pt x="105" y="135"/>
                        <a:pt x="68" y="135"/>
                      </a:cubicBezTo>
                      <a:close/>
                      <a:moveTo>
                        <a:pt x="68" y="21"/>
                      </a:moveTo>
                      <a:cubicBezTo>
                        <a:pt x="42" y="21"/>
                        <a:pt x="22" y="42"/>
                        <a:pt x="22" y="67"/>
                      </a:cubicBezTo>
                      <a:cubicBezTo>
                        <a:pt x="22" y="93"/>
                        <a:pt x="42" y="114"/>
                        <a:pt x="68" y="114"/>
                      </a:cubicBezTo>
                      <a:cubicBezTo>
                        <a:pt x="93" y="114"/>
                        <a:pt x="114" y="93"/>
                        <a:pt x="114" y="67"/>
                      </a:cubicBezTo>
                      <a:cubicBezTo>
                        <a:pt x="114" y="42"/>
                        <a:pt x="93" y="21"/>
                        <a:pt x="68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55" name="Freeform 80"/>
                <p:cNvSpPr>
                  <a:spLocks noEditPoints="1"/>
                </p:cNvSpPr>
                <p:nvPr/>
              </p:nvSpPr>
              <p:spPr bwMode="auto">
                <a:xfrm>
                  <a:off x="1558527" y="2550593"/>
                  <a:ext cx="479272" cy="365505"/>
                </a:xfrm>
                <a:custGeom>
                  <a:avLst/>
                  <a:gdLst>
                    <a:gd name="T0" fmla="*/ 219 w 279"/>
                    <a:gd name="T1" fmla="*/ 213 h 213"/>
                    <a:gd name="T2" fmla="*/ 60 w 279"/>
                    <a:gd name="T3" fmla="*/ 213 h 213"/>
                    <a:gd name="T4" fmla="*/ 50 w 279"/>
                    <a:gd name="T5" fmla="*/ 202 h 213"/>
                    <a:gd name="T6" fmla="*/ 50 w 279"/>
                    <a:gd name="T7" fmla="*/ 140 h 213"/>
                    <a:gd name="T8" fmla="*/ 11 w 279"/>
                    <a:gd name="T9" fmla="*/ 140 h 213"/>
                    <a:gd name="T10" fmla="*/ 0 w 279"/>
                    <a:gd name="T11" fmla="*/ 129 h 213"/>
                    <a:gd name="T12" fmla="*/ 0 w 279"/>
                    <a:gd name="T13" fmla="*/ 44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5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9 w 279"/>
                    <a:gd name="T37" fmla="*/ 129 h 213"/>
                    <a:gd name="T38" fmla="*/ 269 w 279"/>
                    <a:gd name="T39" fmla="*/ 140 h 213"/>
                    <a:gd name="T40" fmla="*/ 230 w 279"/>
                    <a:gd name="T41" fmla="*/ 140 h 213"/>
                    <a:gd name="T42" fmla="*/ 230 w 279"/>
                    <a:gd name="T43" fmla="*/ 202 h 213"/>
                    <a:gd name="T44" fmla="*/ 219 w 279"/>
                    <a:gd name="T45" fmla="*/ 213 h 213"/>
                    <a:gd name="T46" fmla="*/ 71 w 279"/>
                    <a:gd name="T47" fmla="*/ 192 h 213"/>
                    <a:gd name="T48" fmla="*/ 208 w 279"/>
                    <a:gd name="T49" fmla="*/ 192 h 213"/>
                    <a:gd name="T50" fmla="*/ 208 w 279"/>
                    <a:gd name="T51" fmla="*/ 91 h 213"/>
                    <a:gd name="T52" fmla="*/ 219 w 279"/>
                    <a:gd name="T53" fmla="*/ 80 h 213"/>
                    <a:gd name="T54" fmla="*/ 230 w 279"/>
                    <a:gd name="T55" fmla="*/ 91 h 213"/>
                    <a:gd name="T56" fmla="*/ 230 w 279"/>
                    <a:gd name="T57" fmla="*/ 118 h 213"/>
                    <a:gd name="T58" fmla="*/ 258 w 279"/>
                    <a:gd name="T59" fmla="*/ 118 h 213"/>
                    <a:gd name="T60" fmla="*/ 258 w 279"/>
                    <a:gd name="T61" fmla="*/ 44 h 213"/>
                    <a:gd name="T62" fmla="*/ 244 w 279"/>
                    <a:gd name="T63" fmla="*/ 30 h 213"/>
                    <a:gd name="T64" fmla="*/ 240 w 279"/>
                    <a:gd name="T65" fmla="*/ 30 h 213"/>
                    <a:gd name="T66" fmla="*/ 239 w 279"/>
                    <a:gd name="T67" fmla="*/ 29 h 213"/>
                    <a:gd name="T68" fmla="*/ 184 w 279"/>
                    <a:gd name="T69" fmla="*/ 23 h 213"/>
                    <a:gd name="T70" fmla="*/ 139 w 279"/>
                    <a:gd name="T71" fmla="*/ 58 h 213"/>
                    <a:gd name="T72" fmla="*/ 93 w 279"/>
                    <a:gd name="T73" fmla="*/ 23 h 213"/>
                    <a:gd name="T74" fmla="*/ 40 w 279"/>
                    <a:gd name="T75" fmla="*/ 29 h 213"/>
                    <a:gd name="T76" fmla="*/ 39 w 279"/>
                    <a:gd name="T77" fmla="*/ 30 h 213"/>
                    <a:gd name="T78" fmla="*/ 35 w 279"/>
                    <a:gd name="T79" fmla="*/ 30 h 213"/>
                    <a:gd name="T80" fmla="*/ 21 w 279"/>
                    <a:gd name="T81" fmla="*/ 44 h 213"/>
                    <a:gd name="T82" fmla="*/ 21 w 279"/>
                    <a:gd name="T83" fmla="*/ 118 h 213"/>
                    <a:gd name="T84" fmla="*/ 60 w 279"/>
                    <a:gd name="T85" fmla="*/ 118 h 213"/>
                    <a:gd name="T86" fmla="*/ 71 w 279"/>
                    <a:gd name="T87" fmla="*/ 129 h 213"/>
                    <a:gd name="T88" fmla="*/ 71 w 279"/>
                    <a:gd name="T89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9" h="213">
                      <a:moveTo>
                        <a:pt x="219" y="213"/>
                      </a:moveTo>
                      <a:cubicBezTo>
                        <a:pt x="60" y="213"/>
                        <a:pt x="60" y="213"/>
                        <a:pt x="60" y="213"/>
                      </a:cubicBezTo>
                      <a:cubicBezTo>
                        <a:pt x="54" y="213"/>
                        <a:pt x="50" y="208"/>
                        <a:pt x="50" y="202"/>
                      </a:cubicBezTo>
                      <a:cubicBezTo>
                        <a:pt x="50" y="140"/>
                        <a:pt x="50" y="140"/>
                        <a:pt x="50" y="140"/>
                      </a:cubicBezTo>
                      <a:cubicBezTo>
                        <a:pt x="11" y="140"/>
                        <a:pt x="11" y="140"/>
                        <a:pt x="11" y="140"/>
                      </a:cubicBezTo>
                      <a:cubicBezTo>
                        <a:pt x="5" y="140"/>
                        <a:pt x="0" y="135"/>
                        <a:pt x="0" y="12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2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5" y="25"/>
                        <a:pt x="165" y="11"/>
                      </a:cubicBezTo>
                      <a:cubicBezTo>
                        <a:pt x="165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79" y="135"/>
                        <a:pt x="274" y="140"/>
                        <a:pt x="269" y="140"/>
                      </a:cubicBezTo>
                      <a:cubicBezTo>
                        <a:pt x="230" y="140"/>
                        <a:pt x="230" y="140"/>
                        <a:pt x="230" y="140"/>
                      </a:cubicBezTo>
                      <a:cubicBezTo>
                        <a:pt x="230" y="202"/>
                        <a:pt x="230" y="202"/>
                        <a:pt x="230" y="202"/>
                      </a:cubicBezTo>
                      <a:cubicBezTo>
                        <a:pt x="230" y="208"/>
                        <a:pt x="225" y="213"/>
                        <a:pt x="219" y="213"/>
                      </a:cubicBezTo>
                      <a:close/>
                      <a:moveTo>
                        <a:pt x="71" y="192"/>
                      </a:moveTo>
                      <a:cubicBezTo>
                        <a:pt x="208" y="192"/>
                        <a:pt x="208" y="192"/>
                        <a:pt x="208" y="192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30" y="85"/>
                        <a:pt x="230" y="91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58" y="118"/>
                        <a:pt x="258" y="118"/>
                        <a:pt x="258" y="11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1" y="58"/>
                        <a:pt x="139" y="58"/>
                      </a:cubicBezTo>
                      <a:cubicBezTo>
                        <a:pt x="117" y="58"/>
                        <a:pt x="99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8" y="30"/>
                        <a:pt x="21" y="36"/>
                        <a:pt x="21" y="44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6" y="118"/>
                        <a:pt x="71" y="123"/>
                        <a:pt x="71" y="129"/>
                      </a:cubicBezTo>
                      <a:lnTo>
                        <a:pt x="71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56" name="Freeform 81"/>
                <p:cNvSpPr>
                  <a:spLocks/>
                </p:cNvSpPr>
                <p:nvPr/>
              </p:nvSpPr>
              <p:spPr bwMode="auto">
                <a:xfrm>
                  <a:off x="1646152" y="2686145"/>
                  <a:ext cx="36309" cy="104084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7257561" y="2401867"/>
                <a:ext cx="194834" cy="246987"/>
                <a:chOff x="1558522" y="2308529"/>
                <a:chExt cx="479271" cy="607561"/>
              </a:xfrm>
              <a:solidFill>
                <a:schemeClr val="accent1"/>
              </a:solidFill>
            </p:grpSpPr>
            <p:sp>
              <p:nvSpPr>
                <p:cNvPr id="51" name="Freeform 79"/>
                <p:cNvSpPr>
                  <a:spLocks noEditPoints="1"/>
                </p:cNvSpPr>
                <p:nvPr/>
              </p:nvSpPr>
              <p:spPr bwMode="auto">
                <a:xfrm>
                  <a:off x="1684392" y="2308529"/>
                  <a:ext cx="232374" cy="232374"/>
                </a:xfrm>
                <a:custGeom>
                  <a:avLst/>
                  <a:gdLst>
                    <a:gd name="T0" fmla="*/ 68 w 135"/>
                    <a:gd name="T1" fmla="*/ 135 h 135"/>
                    <a:gd name="T2" fmla="*/ 0 w 135"/>
                    <a:gd name="T3" fmla="*/ 67 h 135"/>
                    <a:gd name="T4" fmla="*/ 68 w 135"/>
                    <a:gd name="T5" fmla="*/ 0 h 135"/>
                    <a:gd name="T6" fmla="*/ 135 w 135"/>
                    <a:gd name="T7" fmla="*/ 67 h 135"/>
                    <a:gd name="T8" fmla="*/ 68 w 135"/>
                    <a:gd name="T9" fmla="*/ 135 h 135"/>
                    <a:gd name="T10" fmla="*/ 68 w 135"/>
                    <a:gd name="T11" fmla="*/ 21 h 135"/>
                    <a:gd name="T12" fmla="*/ 22 w 135"/>
                    <a:gd name="T13" fmla="*/ 67 h 135"/>
                    <a:gd name="T14" fmla="*/ 68 w 135"/>
                    <a:gd name="T15" fmla="*/ 114 h 135"/>
                    <a:gd name="T16" fmla="*/ 114 w 135"/>
                    <a:gd name="T17" fmla="*/ 67 h 135"/>
                    <a:gd name="T18" fmla="*/ 68 w 135"/>
                    <a:gd name="T19" fmla="*/ 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5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5"/>
                        <a:pt x="105" y="135"/>
                        <a:pt x="68" y="135"/>
                      </a:cubicBezTo>
                      <a:close/>
                      <a:moveTo>
                        <a:pt x="68" y="21"/>
                      </a:moveTo>
                      <a:cubicBezTo>
                        <a:pt x="42" y="21"/>
                        <a:pt x="22" y="42"/>
                        <a:pt x="22" y="67"/>
                      </a:cubicBezTo>
                      <a:cubicBezTo>
                        <a:pt x="22" y="93"/>
                        <a:pt x="42" y="114"/>
                        <a:pt x="68" y="114"/>
                      </a:cubicBezTo>
                      <a:cubicBezTo>
                        <a:pt x="93" y="114"/>
                        <a:pt x="114" y="93"/>
                        <a:pt x="114" y="67"/>
                      </a:cubicBezTo>
                      <a:cubicBezTo>
                        <a:pt x="114" y="42"/>
                        <a:pt x="93" y="21"/>
                        <a:pt x="68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52" name="Freeform 80"/>
                <p:cNvSpPr>
                  <a:spLocks noEditPoints="1"/>
                </p:cNvSpPr>
                <p:nvPr/>
              </p:nvSpPr>
              <p:spPr bwMode="auto">
                <a:xfrm>
                  <a:off x="1558522" y="2550587"/>
                  <a:ext cx="479271" cy="365503"/>
                </a:xfrm>
                <a:custGeom>
                  <a:avLst/>
                  <a:gdLst>
                    <a:gd name="T0" fmla="*/ 219 w 279"/>
                    <a:gd name="T1" fmla="*/ 213 h 213"/>
                    <a:gd name="T2" fmla="*/ 60 w 279"/>
                    <a:gd name="T3" fmla="*/ 213 h 213"/>
                    <a:gd name="T4" fmla="*/ 50 w 279"/>
                    <a:gd name="T5" fmla="*/ 202 h 213"/>
                    <a:gd name="T6" fmla="*/ 50 w 279"/>
                    <a:gd name="T7" fmla="*/ 140 h 213"/>
                    <a:gd name="T8" fmla="*/ 11 w 279"/>
                    <a:gd name="T9" fmla="*/ 140 h 213"/>
                    <a:gd name="T10" fmla="*/ 0 w 279"/>
                    <a:gd name="T11" fmla="*/ 129 h 213"/>
                    <a:gd name="T12" fmla="*/ 0 w 279"/>
                    <a:gd name="T13" fmla="*/ 44 h 213"/>
                    <a:gd name="T14" fmla="*/ 35 w 279"/>
                    <a:gd name="T15" fmla="*/ 8 h 213"/>
                    <a:gd name="T16" fmla="*/ 38 w 279"/>
                    <a:gd name="T17" fmla="*/ 8 h 213"/>
                    <a:gd name="T18" fmla="*/ 101 w 279"/>
                    <a:gd name="T19" fmla="*/ 1 h 213"/>
                    <a:gd name="T20" fmla="*/ 109 w 279"/>
                    <a:gd name="T21" fmla="*/ 3 h 213"/>
                    <a:gd name="T22" fmla="*/ 113 w 279"/>
                    <a:gd name="T23" fmla="*/ 11 h 213"/>
                    <a:gd name="T24" fmla="*/ 139 w 279"/>
                    <a:gd name="T25" fmla="*/ 37 h 213"/>
                    <a:gd name="T26" fmla="*/ 165 w 279"/>
                    <a:gd name="T27" fmla="*/ 11 h 213"/>
                    <a:gd name="T28" fmla="*/ 168 w 279"/>
                    <a:gd name="T29" fmla="*/ 3 h 213"/>
                    <a:gd name="T30" fmla="*/ 176 w 279"/>
                    <a:gd name="T31" fmla="*/ 1 h 213"/>
                    <a:gd name="T32" fmla="*/ 244 w 279"/>
                    <a:gd name="T33" fmla="*/ 8 h 213"/>
                    <a:gd name="T34" fmla="*/ 279 w 279"/>
                    <a:gd name="T35" fmla="*/ 44 h 213"/>
                    <a:gd name="T36" fmla="*/ 279 w 279"/>
                    <a:gd name="T37" fmla="*/ 129 h 213"/>
                    <a:gd name="T38" fmla="*/ 269 w 279"/>
                    <a:gd name="T39" fmla="*/ 140 h 213"/>
                    <a:gd name="T40" fmla="*/ 230 w 279"/>
                    <a:gd name="T41" fmla="*/ 140 h 213"/>
                    <a:gd name="T42" fmla="*/ 230 w 279"/>
                    <a:gd name="T43" fmla="*/ 202 h 213"/>
                    <a:gd name="T44" fmla="*/ 219 w 279"/>
                    <a:gd name="T45" fmla="*/ 213 h 213"/>
                    <a:gd name="T46" fmla="*/ 71 w 279"/>
                    <a:gd name="T47" fmla="*/ 192 h 213"/>
                    <a:gd name="T48" fmla="*/ 208 w 279"/>
                    <a:gd name="T49" fmla="*/ 192 h 213"/>
                    <a:gd name="T50" fmla="*/ 208 w 279"/>
                    <a:gd name="T51" fmla="*/ 91 h 213"/>
                    <a:gd name="T52" fmla="*/ 219 w 279"/>
                    <a:gd name="T53" fmla="*/ 80 h 213"/>
                    <a:gd name="T54" fmla="*/ 230 w 279"/>
                    <a:gd name="T55" fmla="*/ 91 h 213"/>
                    <a:gd name="T56" fmla="*/ 230 w 279"/>
                    <a:gd name="T57" fmla="*/ 118 h 213"/>
                    <a:gd name="T58" fmla="*/ 258 w 279"/>
                    <a:gd name="T59" fmla="*/ 118 h 213"/>
                    <a:gd name="T60" fmla="*/ 258 w 279"/>
                    <a:gd name="T61" fmla="*/ 44 h 213"/>
                    <a:gd name="T62" fmla="*/ 244 w 279"/>
                    <a:gd name="T63" fmla="*/ 30 h 213"/>
                    <a:gd name="T64" fmla="*/ 240 w 279"/>
                    <a:gd name="T65" fmla="*/ 30 h 213"/>
                    <a:gd name="T66" fmla="*/ 239 w 279"/>
                    <a:gd name="T67" fmla="*/ 29 h 213"/>
                    <a:gd name="T68" fmla="*/ 184 w 279"/>
                    <a:gd name="T69" fmla="*/ 23 h 213"/>
                    <a:gd name="T70" fmla="*/ 139 w 279"/>
                    <a:gd name="T71" fmla="*/ 58 h 213"/>
                    <a:gd name="T72" fmla="*/ 93 w 279"/>
                    <a:gd name="T73" fmla="*/ 23 h 213"/>
                    <a:gd name="T74" fmla="*/ 40 w 279"/>
                    <a:gd name="T75" fmla="*/ 29 h 213"/>
                    <a:gd name="T76" fmla="*/ 39 w 279"/>
                    <a:gd name="T77" fmla="*/ 30 h 213"/>
                    <a:gd name="T78" fmla="*/ 35 w 279"/>
                    <a:gd name="T79" fmla="*/ 30 h 213"/>
                    <a:gd name="T80" fmla="*/ 21 w 279"/>
                    <a:gd name="T81" fmla="*/ 44 h 213"/>
                    <a:gd name="T82" fmla="*/ 21 w 279"/>
                    <a:gd name="T83" fmla="*/ 118 h 213"/>
                    <a:gd name="T84" fmla="*/ 60 w 279"/>
                    <a:gd name="T85" fmla="*/ 118 h 213"/>
                    <a:gd name="T86" fmla="*/ 71 w 279"/>
                    <a:gd name="T87" fmla="*/ 129 h 213"/>
                    <a:gd name="T88" fmla="*/ 71 w 279"/>
                    <a:gd name="T89" fmla="*/ 19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79" h="213">
                      <a:moveTo>
                        <a:pt x="219" y="213"/>
                      </a:moveTo>
                      <a:cubicBezTo>
                        <a:pt x="60" y="213"/>
                        <a:pt x="60" y="213"/>
                        <a:pt x="60" y="213"/>
                      </a:cubicBezTo>
                      <a:cubicBezTo>
                        <a:pt x="54" y="213"/>
                        <a:pt x="50" y="208"/>
                        <a:pt x="50" y="202"/>
                      </a:cubicBezTo>
                      <a:cubicBezTo>
                        <a:pt x="50" y="140"/>
                        <a:pt x="50" y="140"/>
                        <a:pt x="50" y="140"/>
                      </a:cubicBezTo>
                      <a:cubicBezTo>
                        <a:pt x="11" y="140"/>
                        <a:pt x="11" y="140"/>
                        <a:pt x="11" y="140"/>
                      </a:cubicBezTo>
                      <a:cubicBezTo>
                        <a:pt x="5" y="140"/>
                        <a:pt x="0" y="135"/>
                        <a:pt x="0" y="12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4"/>
                        <a:pt x="16" y="8"/>
                        <a:pt x="35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4" y="0"/>
                        <a:pt x="107" y="1"/>
                        <a:pt x="109" y="3"/>
                      </a:cubicBezTo>
                      <a:cubicBezTo>
                        <a:pt x="112" y="5"/>
                        <a:pt x="113" y="8"/>
                        <a:pt x="113" y="11"/>
                      </a:cubicBezTo>
                      <a:cubicBezTo>
                        <a:pt x="113" y="25"/>
                        <a:pt x="124" y="37"/>
                        <a:pt x="139" y="37"/>
                      </a:cubicBezTo>
                      <a:cubicBezTo>
                        <a:pt x="153" y="37"/>
                        <a:pt x="165" y="25"/>
                        <a:pt x="165" y="11"/>
                      </a:cubicBezTo>
                      <a:cubicBezTo>
                        <a:pt x="165" y="8"/>
                        <a:pt x="166" y="5"/>
                        <a:pt x="168" y="3"/>
                      </a:cubicBezTo>
                      <a:cubicBezTo>
                        <a:pt x="170" y="1"/>
                        <a:pt x="173" y="0"/>
                        <a:pt x="176" y="1"/>
                      </a:cubicBezTo>
                      <a:cubicBezTo>
                        <a:pt x="244" y="8"/>
                        <a:pt x="244" y="8"/>
                        <a:pt x="244" y="8"/>
                      </a:cubicBezTo>
                      <a:cubicBezTo>
                        <a:pt x="263" y="8"/>
                        <a:pt x="279" y="24"/>
                        <a:pt x="279" y="44"/>
                      </a:cubicBezTo>
                      <a:cubicBezTo>
                        <a:pt x="279" y="129"/>
                        <a:pt x="279" y="129"/>
                        <a:pt x="279" y="129"/>
                      </a:cubicBezTo>
                      <a:cubicBezTo>
                        <a:pt x="279" y="135"/>
                        <a:pt x="274" y="140"/>
                        <a:pt x="269" y="140"/>
                      </a:cubicBezTo>
                      <a:cubicBezTo>
                        <a:pt x="230" y="140"/>
                        <a:pt x="230" y="140"/>
                        <a:pt x="230" y="140"/>
                      </a:cubicBezTo>
                      <a:cubicBezTo>
                        <a:pt x="230" y="202"/>
                        <a:pt x="230" y="202"/>
                        <a:pt x="230" y="202"/>
                      </a:cubicBezTo>
                      <a:cubicBezTo>
                        <a:pt x="230" y="208"/>
                        <a:pt x="225" y="213"/>
                        <a:pt x="219" y="213"/>
                      </a:cubicBezTo>
                      <a:close/>
                      <a:moveTo>
                        <a:pt x="71" y="192"/>
                      </a:moveTo>
                      <a:cubicBezTo>
                        <a:pt x="208" y="192"/>
                        <a:pt x="208" y="192"/>
                        <a:pt x="208" y="192"/>
                      </a:cubicBezTo>
                      <a:cubicBezTo>
                        <a:pt x="208" y="91"/>
                        <a:pt x="208" y="91"/>
                        <a:pt x="208" y="91"/>
                      </a:cubicBezTo>
                      <a:cubicBezTo>
                        <a:pt x="208" y="85"/>
                        <a:pt x="213" y="80"/>
                        <a:pt x="219" y="80"/>
                      </a:cubicBezTo>
                      <a:cubicBezTo>
                        <a:pt x="225" y="80"/>
                        <a:pt x="230" y="85"/>
                        <a:pt x="230" y="91"/>
                      </a:cubicBezTo>
                      <a:cubicBezTo>
                        <a:pt x="230" y="118"/>
                        <a:pt x="230" y="118"/>
                        <a:pt x="230" y="118"/>
                      </a:cubicBezTo>
                      <a:cubicBezTo>
                        <a:pt x="258" y="118"/>
                        <a:pt x="258" y="118"/>
                        <a:pt x="258" y="118"/>
                      </a:cubicBezTo>
                      <a:cubicBezTo>
                        <a:pt x="258" y="44"/>
                        <a:pt x="258" y="44"/>
                        <a:pt x="258" y="44"/>
                      </a:cubicBezTo>
                      <a:cubicBezTo>
                        <a:pt x="258" y="36"/>
                        <a:pt x="252" y="30"/>
                        <a:pt x="244" y="30"/>
                      </a:cubicBezTo>
                      <a:cubicBezTo>
                        <a:pt x="240" y="30"/>
                        <a:pt x="240" y="30"/>
                        <a:pt x="240" y="30"/>
                      </a:cubicBezTo>
                      <a:cubicBezTo>
                        <a:pt x="240" y="30"/>
                        <a:pt x="239" y="29"/>
                        <a:pt x="239" y="29"/>
                      </a:cubicBezTo>
                      <a:cubicBezTo>
                        <a:pt x="184" y="23"/>
                        <a:pt x="184" y="23"/>
                        <a:pt x="184" y="23"/>
                      </a:cubicBezTo>
                      <a:cubicBezTo>
                        <a:pt x="179" y="43"/>
                        <a:pt x="161" y="58"/>
                        <a:pt x="139" y="58"/>
                      </a:cubicBezTo>
                      <a:cubicBezTo>
                        <a:pt x="117" y="58"/>
                        <a:pt x="99" y="43"/>
                        <a:pt x="93" y="23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30"/>
                        <a:pt x="39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28" y="30"/>
                        <a:pt x="21" y="36"/>
                        <a:pt x="21" y="44"/>
                      </a:cubicBezTo>
                      <a:cubicBezTo>
                        <a:pt x="21" y="118"/>
                        <a:pt x="21" y="118"/>
                        <a:pt x="21" y="118"/>
                      </a:cubicBezTo>
                      <a:cubicBezTo>
                        <a:pt x="60" y="118"/>
                        <a:pt x="60" y="118"/>
                        <a:pt x="60" y="118"/>
                      </a:cubicBezTo>
                      <a:cubicBezTo>
                        <a:pt x="66" y="118"/>
                        <a:pt x="71" y="123"/>
                        <a:pt x="71" y="129"/>
                      </a:cubicBezTo>
                      <a:lnTo>
                        <a:pt x="71" y="1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53" name="Freeform 81"/>
                <p:cNvSpPr>
                  <a:spLocks/>
                </p:cNvSpPr>
                <p:nvPr/>
              </p:nvSpPr>
              <p:spPr bwMode="auto">
                <a:xfrm>
                  <a:off x="1646151" y="2686144"/>
                  <a:ext cx="36308" cy="104083"/>
                </a:xfrm>
                <a:custGeom>
                  <a:avLst/>
                  <a:gdLst>
                    <a:gd name="T0" fmla="*/ 10 w 21"/>
                    <a:gd name="T1" fmla="*/ 60 h 60"/>
                    <a:gd name="T2" fmla="*/ 0 w 21"/>
                    <a:gd name="T3" fmla="*/ 49 h 60"/>
                    <a:gd name="T4" fmla="*/ 0 w 21"/>
                    <a:gd name="T5" fmla="*/ 11 h 60"/>
                    <a:gd name="T6" fmla="*/ 10 w 21"/>
                    <a:gd name="T7" fmla="*/ 0 h 60"/>
                    <a:gd name="T8" fmla="*/ 21 w 21"/>
                    <a:gd name="T9" fmla="*/ 11 h 60"/>
                    <a:gd name="T10" fmla="*/ 21 w 21"/>
                    <a:gd name="T11" fmla="*/ 49 h 60"/>
                    <a:gd name="T12" fmla="*/ 10 w 21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60">
                      <a:moveTo>
                        <a:pt x="10" y="60"/>
                      </a:moveTo>
                      <a:cubicBezTo>
                        <a:pt x="4" y="60"/>
                        <a:pt x="0" y="55"/>
                        <a:pt x="0" y="4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6" y="0"/>
                        <a:pt x="21" y="5"/>
                        <a:pt x="21" y="11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5"/>
                        <a:pt x="16" y="60"/>
                        <a:pt x="10" y="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grpSp>
          <p:nvGrpSpPr>
            <p:cNvPr id="204" name="Gruppieren 203"/>
            <p:cNvGrpSpPr/>
            <p:nvPr/>
          </p:nvGrpSpPr>
          <p:grpSpPr>
            <a:xfrm>
              <a:off x="7136147" y="1572885"/>
              <a:ext cx="532197" cy="422801"/>
              <a:chOff x="6132861" y="1204936"/>
              <a:chExt cx="532197" cy="422801"/>
            </a:xfrm>
          </p:grpSpPr>
          <p:sp>
            <p:nvSpPr>
              <p:cNvPr id="59" name="Rectangle 10"/>
              <p:cNvSpPr/>
              <p:nvPr/>
            </p:nvSpPr>
            <p:spPr>
              <a:xfrm flipH="1">
                <a:off x="6132861" y="1430760"/>
                <a:ext cx="532197" cy="1969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</a:rPr>
                  <a:t>Factory </a:t>
                </a:r>
                <a:br>
                  <a:rPr lang="en-US" sz="800" dirty="0">
                    <a:solidFill>
                      <a:srgbClr val="FFFFFF"/>
                    </a:solidFill>
                  </a:rPr>
                </a:br>
                <a:r>
                  <a:rPr lang="en-US" sz="800" dirty="0">
                    <a:solidFill>
                      <a:srgbClr val="FFFFFF"/>
                    </a:solidFill>
                  </a:rPr>
                  <a:t>automation</a:t>
                </a:r>
              </a:p>
            </p:txBody>
          </p:sp>
          <p:grpSp>
            <p:nvGrpSpPr>
              <p:cNvPr id="75" name="Gruppieren 74"/>
              <p:cNvGrpSpPr/>
              <p:nvPr/>
            </p:nvGrpSpPr>
            <p:grpSpPr>
              <a:xfrm flipH="1">
                <a:off x="6291041" y="1204936"/>
                <a:ext cx="215837" cy="211787"/>
                <a:chOff x="5043757" y="3557563"/>
                <a:chExt cx="215837" cy="211787"/>
              </a:xfrm>
              <a:solidFill>
                <a:schemeClr val="bg1"/>
              </a:solidFill>
            </p:grpSpPr>
            <p:sp>
              <p:nvSpPr>
                <p:cNvPr id="76" name="Freeform 30"/>
                <p:cNvSpPr>
                  <a:spLocks noEditPoints="1"/>
                </p:cNvSpPr>
                <p:nvPr/>
              </p:nvSpPr>
              <p:spPr bwMode="auto">
                <a:xfrm>
                  <a:off x="5150325" y="3587999"/>
                  <a:ext cx="71802" cy="61200"/>
                </a:xfrm>
                <a:custGeom>
                  <a:avLst/>
                  <a:gdLst>
                    <a:gd name="T0" fmla="*/ 1085 w 1376"/>
                    <a:gd name="T1" fmla="*/ 95 h 1040"/>
                    <a:gd name="T2" fmla="*/ 699 w 1376"/>
                    <a:gd name="T3" fmla="*/ 0 h 1040"/>
                    <a:gd name="T4" fmla="*/ 292 w 1376"/>
                    <a:gd name="T5" fmla="*/ 95 h 1040"/>
                    <a:gd name="T6" fmla="*/ 292 w 1376"/>
                    <a:gd name="T7" fmla="*/ 946 h 1040"/>
                    <a:gd name="T8" fmla="*/ 292 w 1376"/>
                    <a:gd name="T9" fmla="*/ 946 h 1040"/>
                    <a:gd name="T10" fmla="*/ 699 w 1376"/>
                    <a:gd name="T11" fmla="*/ 1040 h 1040"/>
                    <a:gd name="T12" fmla="*/ 699 w 1376"/>
                    <a:gd name="T13" fmla="*/ 1040 h 1040"/>
                    <a:gd name="T14" fmla="*/ 1085 w 1376"/>
                    <a:gd name="T15" fmla="*/ 946 h 1040"/>
                    <a:gd name="T16" fmla="*/ 1085 w 1376"/>
                    <a:gd name="T17" fmla="*/ 95 h 1040"/>
                    <a:gd name="T18" fmla="*/ 1074 w 1376"/>
                    <a:gd name="T19" fmla="*/ 473 h 1040"/>
                    <a:gd name="T20" fmla="*/ 1074 w 1376"/>
                    <a:gd name="T21" fmla="*/ 179 h 1040"/>
                    <a:gd name="T22" fmla="*/ 741 w 1376"/>
                    <a:gd name="T23" fmla="*/ 95 h 1040"/>
                    <a:gd name="T24" fmla="*/ 741 w 1376"/>
                    <a:gd name="T25" fmla="*/ 190 h 1040"/>
                    <a:gd name="T26" fmla="*/ 741 w 1376"/>
                    <a:gd name="T27" fmla="*/ 95 h 1040"/>
                    <a:gd name="T28" fmla="*/ 980 w 1376"/>
                    <a:gd name="T29" fmla="*/ 137 h 1040"/>
                    <a:gd name="T30" fmla="*/ 939 w 1376"/>
                    <a:gd name="T31" fmla="*/ 127 h 1040"/>
                    <a:gd name="T32" fmla="*/ 647 w 1376"/>
                    <a:gd name="T33" fmla="*/ 190 h 1040"/>
                    <a:gd name="T34" fmla="*/ 647 w 1376"/>
                    <a:gd name="T35" fmla="*/ 95 h 1040"/>
                    <a:gd name="T36" fmla="*/ 407 w 1376"/>
                    <a:gd name="T37" fmla="*/ 137 h 1040"/>
                    <a:gd name="T38" fmla="*/ 428 w 1376"/>
                    <a:gd name="T39" fmla="*/ 148 h 1040"/>
                    <a:gd name="T40" fmla="*/ 647 w 1376"/>
                    <a:gd name="T41" fmla="*/ 473 h 1040"/>
                    <a:gd name="T42" fmla="*/ 470 w 1376"/>
                    <a:gd name="T43" fmla="*/ 253 h 1040"/>
                    <a:gd name="T44" fmla="*/ 647 w 1376"/>
                    <a:gd name="T45" fmla="*/ 557 h 1040"/>
                    <a:gd name="T46" fmla="*/ 470 w 1376"/>
                    <a:gd name="T47" fmla="*/ 788 h 1040"/>
                    <a:gd name="T48" fmla="*/ 647 w 1376"/>
                    <a:gd name="T49" fmla="*/ 557 h 1040"/>
                    <a:gd name="T50" fmla="*/ 647 w 1376"/>
                    <a:gd name="T51" fmla="*/ 851 h 1040"/>
                    <a:gd name="T52" fmla="*/ 522 w 1376"/>
                    <a:gd name="T53" fmla="*/ 872 h 1040"/>
                    <a:gd name="T54" fmla="*/ 449 w 1376"/>
                    <a:gd name="T55" fmla="*/ 914 h 1040"/>
                    <a:gd name="T56" fmla="*/ 428 w 1376"/>
                    <a:gd name="T57" fmla="*/ 893 h 1040"/>
                    <a:gd name="T58" fmla="*/ 741 w 1376"/>
                    <a:gd name="T59" fmla="*/ 956 h 1040"/>
                    <a:gd name="T60" fmla="*/ 866 w 1376"/>
                    <a:gd name="T61" fmla="*/ 872 h 1040"/>
                    <a:gd name="T62" fmla="*/ 959 w 1376"/>
                    <a:gd name="T63" fmla="*/ 893 h 1040"/>
                    <a:gd name="T64" fmla="*/ 939 w 1376"/>
                    <a:gd name="T65" fmla="*/ 914 h 1040"/>
                    <a:gd name="T66" fmla="*/ 741 w 1376"/>
                    <a:gd name="T67" fmla="*/ 767 h 1040"/>
                    <a:gd name="T68" fmla="*/ 980 w 1376"/>
                    <a:gd name="T69" fmla="*/ 557 h 1040"/>
                    <a:gd name="T70" fmla="*/ 741 w 1376"/>
                    <a:gd name="T71" fmla="*/ 767 h 1040"/>
                    <a:gd name="T72" fmla="*/ 741 w 1376"/>
                    <a:gd name="T73" fmla="*/ 274 h 1040"/>
                    <a:gd name="T74" fmla="*/ 980 w 1376"/>
                    <a:gd name="T75" fmla="*/ 473 h 1040"/>
                    <a:gd name="T76" fmla="*/ 741 w 1376"/>
                    <a:gd name="T77" fmla="*/ 473 h 1040"/>
                    <a:gd name="T78" fmla="*/ 386 w 1376"/>
                    <a:gd name="T79" fmla="*/ 221 h 1040"/>
                    <a:gd name="T80" fmla="*/ 105 w 1376"/>
                    <a:gd name="T81" fmla="*/ 473 h 1040"/>
                    <a:gd name="T82" fmla="*/ 105 w 1376"/>
                    <a:gd name="T83" fmla="*/ 557 h 1040"/>
                    <a:gd name="T84" fmla="*/ 386 w 1376"/>
                    <a:gd name="T85" fmla="*/ 820 h 1040"/>
                    <a:gd name="T86" fmla="*/ 105 w 1376"/>
                    <a:gd name="T87" fmla="*/ 557 h 1040"/>
                    <a:gd name="T88" fmla="*/ 1001 w 1376"/>
                    <a:gd name="T89" fmla="*/ 820 h 1040"/>
                    <a:gd name="T90" fmla="*/ 1293 w 1376"/>
                    <a:gd name="T91" fmla="*/ 557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76" h="1040">
                      <a:moveTo>
                        <a:pt x="1085" y="95"/>
                      </a:move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1085" y="95"/>
                        <a:pt x="1085" y="95"/>
                        <a:pt x="1085" y="95"/>
                      </a:cubicBezTo>
                      <a:cubicBezTo>
                        <a:pt x="980" y="32"/>
                        <a:pt x="845" y="0"/>
                        <a:pt x="699" y="0"/>
                      </a:cubicBezTo>
                      <a:cubicBezTo>
                        <a:pt x="615" y="0"/>
                        <a:pt x="543" y="11"/>
                        <a:pt x="480" y="21"/>
                      </a:cubicBezTo>
                      <a:cubicBezTo>
                        <a:pt x="417" y="42"/>
                        <a:pt x="292" y="95"/>
                        <a:pt x="292" y="95"/>
                      </a:cubicBezTo>
                      <a:cubicBezTo>
                        <a:pt x="115" y="190"/>
                        <a:pt x="0" y="347"/>
                        <a:pt x="0" y="515"/>
                      </a:cubicBezTo>
                      <a:cubicBezTo>
                        <a:pt x="0" y="704"/>
                        <a:pt x="115" y="851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292" y="946"/>
                        <a:pt x="292" y="946"/>
                        <a:pt x="292" y="946"/>
                      </a:cubicBezTo>
                      <a:cubicBezTo>
                        <a:pt x="407" y="998"/>
                        <a:pt x="543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699" y="1040"/>
                        <a:pt x="699" y="1040"/>
                        <a:pt x="699" y="1040"/>
                      </a:cubicBezTo>
                      <a:cubicBezTo>
                        <a:pt x="845" y="1040"/>
                        <a:pt x="980" y="998"/>
                        <a:pt x="1085" y="946"/>
                      </a:cubicBezTo>
                      <a:cubicBezTo>
                        <a:pt x="1085" y="946"/>
                        <a:pt x="1085" y="946"/>
                        <a:pt x="1085" y="946"/>
                      </a:cubicBezTo>
                      <a:cubicBezTo>
                        <a:pt x="1262" y="851"/>
                        <a:pt x="1376" y="704"/>
                        <a:pt x="1376" y="515"/>
                      </a:cubicBezTo>
                      <a:cubicBezTo>
                        <a:pt x="1376" y="347"/>
                        <a:pt x="1262" y="190"/>
                        <a:pt x="1085" y="95"/>
                      </a:cubicBezTo>
                      <a:close/>
                      <a:moveTo>
                        <a:pt x="1293" y="473"/>
                      </a:moveTo>
                      <a:cubicBezTo>
                        <a:pt x="1074" y="473"/>
                        <a:pt x="1074" y="473"/>
                        <a:pt x="1074" y="473"/>
                      </a:cubicBezTo>
                      <a:cubicBezTo>
                        <a:pt x="1074" y="379"/>
                        <a:pt x="1043" y="295"/>
                        <a:pt x="1001" y="221"/>
                      </a:cubicBezTo>
                      <a:cubicBezTo>
                        <a:pt x="1022" y="211"/>
                        <a:pt x="1053" y="200"/>
                        <a:pt x="1074" y="179"/>
                      </a:cubicBezTo>
                      <a:cubicBezTo>
                        <a:pt x="1189" y="263"/>
                        <a:pt x="1272" y="358"/>
                        <a:pt x="1293" y="473"/>
                      </a:cubicBezTo>
                      <a:close/>
                      <a:moveTo>
                        <a:pt x="741" y="95"/>
                      </a:moveTo>
                      <a:cubicBezTo>
                        <a:pt x="782" y="95"/>
                        <a:pt x="824" y="137"/>
                        <a:pt x="866" y="179"/>
                      </a:cubicBezTo>
                      <a:cubicBezTo>
                        <a:pt x="824" y="179"/>
                        <a:pt x="782" y="190"/>
                        <a:pt x="741" y="190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ubicBezTo>
                        <a:pt x="741" y="95"/>
                        <a:pt x="741" y="95"/>
                        <a:pt x="741" y="95"/>
                      </a:cubicBezTo>
                      <a:close/>
                      <a:moveTo>
                        <a:pt x="939" y="127"/>
                      </a:moveTo>
                      <a:cubicBezTo>
                        <a:pt x="949" y="137"/>
                        <a:pt x="970" y="137"/>
                        <a:pt x="980" y="137"/>
                      </a:cubicBezTo>
                      <a:cubicBezTo>
                        <a:pt x="970" y="137"/>
                        <a:pt x="970" y="137"/>
                        <a:pt x="959" y="148"/>
                      </a:cubicBezTo>
                      <a:cubicBezTo>
                        <a:pt x="949" y="137"/>
                        <a:pt x="939" y="137"/>
                        <a:pt x="939" y="127"/>
                      </a:cubicBezTo>
                      <a:close/>
                      <a:moveTo>
                        <a:pt x="647" y="95"/>
                      </a:moveTo>
                      <a:cubicBezTo>
                        <a:pt x="647" y="190"/>
                        <a:pt x="647" y="190"/>
                        <a:pt x="647" y="190"/>
                      </a:cubicBezTo>
                      <a:cubicBezTo>
                        <a:pt x="605" y="190"/>
                        <a:pt x="553" y="179"/>
                        <a:pt x="522" y="179"/>
                      </a:cubicBezTo>
                      <a:cubicBezTo>
                        <a:pt x="553" y="137"/>
                        <a:pt x="605" y="95"/>
                        <a:pt x="647" y="95"/>
                      </a:cubicBezTo>
                      <a:close/>
                      <a:moveTo>
                        <a:pt x="428" y="148"/>
                      </a:moveTo>
                      <a:cubicBezTo>
                        <a:pt x="417" y="137"/>
                        <a:pt x="407" y="137"/>
                        <a:pt x="407" y="137"/>
                      </a:cubicBezTo>
                      <a:cubicBezTo>
                        <a:pt x="417" y="137"/>
                        <a:pt x="428" y="137"/>
                        <a:pt x="449" y="127"/>
                      </a:cubicBezTo>
                      <a:cubicBezTo>
                        <a:pt x="438" y="137"/>
                        <a:pt x="428" y="137"/>
                        <a:pt x="428" y="148"/>
                      </a:cubicBezTo>
                      <a:close/>
                      <a:moveTo>
                        <a:pt x="647" y="274"/>
                      </a:moveTo>
                      <a:cubicBezTo>
                        <a:pt x="647" y="473"/>
                        <a:pt x="647" y="473"/>
                        <a:pt x="647" y="473"/>
                      </a:cubicBezTo>
                      <a:cubicBezTo>
                        <a:pt x="407" y="473"/>
                        <a:pt x="407" y="473"/>
                        <a:pt x="407" y="473"/>
                      </a:cubicBezTo>
                      <a:cubicBezTo>
                        <a:pt x="407" y="389"/>
                        <a:pt x="428" y="316"/>
                        <a:pt x="470" y="253"/>
                      </a:cubicBezTo>
                      <a:cubicBezTo>
                        <a:pt x="522" y="263"/>
                        <a:pt x="584" y="274"/>
                        <a:pt x="647" y="274"/>
                      </a:cubicBezTo>
                      <a:close/>
                      <a:moveTo>
                        <a:pt x="647" y="557"/>
                      </a:moveTo>
                      <a:cubicBezTo>
                        <a:pt x="647" y="767"/>
                        <a:pt x="647" y="767"/>
                        <a:pt x="647" y="767"/>
                      </a:cubicBezTo>
                      <a:cubicBezTo>
                        <a:pt x="584" y="767"/>
                        <a:pt x="522" y="778"/>
                        <a:pt x="470" y="788"/>
                      </a:cubicBezTo>
                      <a:cubicBezTo>
                        <a:pt x="428" y="725"/>
                        <a:pt x="407" y="652"/>
                        <a:pt x="40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ubicBezTo>
                        <a:pt x="647" y="557"/>
                        <a:pt x="647" y="557"/>
                        <a:pt x="647" y="557"/>
                      </a:cubicBezTo>
                      <a:close/>
                      <a:moveTo>
                        <a:pt x="647" y="851"/>
                      </a:moveTo>
                      <a:cubicBezTo>
                        <a:pt x="647" y="956"/>
                        <a:pt x="647" y="956"/>
                        <a:pt x="647" y="956"/>
                      </a:cubicBezTo>
                      <a:cubicBezTo>
                        <a:pt x="605" y="935"/>
                        <a:pt x="553" y="914"/>
                        <a:pt x="522" y="872"/>
                      </a:cubicBezTo>
                      <a:cubicBezTo>
                        <a:pt x="553" y="862"/>
                        <a:pt x="605" y="851"/>
                        <a:pt x="647" y="851"/>
                      </a:cubicBezTo>
                      <a:close/>
                      <a:moveTo>
                        <a:pt x="449" y="914"/>
                      </a:moveTo>
                      <a:cubicBezTo>
                        <a:pt x="428" y="914"/>
                        <a:pt x="417" y="914"/>
                        <a:pt x="407" y="904"/>
                      </a:cubicBezTo>
                      <a:cubicBezTo>
                        <a:pt x="407" y="904"/>
                        <a:pt x="417" y="893"/>
                        <a:pt x="428" y="893"/>
                      </a:cubicBezTo>
                      <a:cubicBezTo>
                        <a:pt x="428" y="904"/>
                        <a:pt x="438" y="914"/>
                        <a:pt x="449" y="914"/>
                      </a:cubicBezTo>
                      <a:close/>
                      <a:moveTo>
                        <a:pt x="741" y="956"/>
                      </a:moveTo>
                      <a:cubicBezTo>
                        <a:pt x="741" y="851"/>
                        <a:pt x="741" y="851"/>
                        <a:pt x="741" y="851"/>
                      </a:cubicBezTo>
                      <a:cubicBezTo>
                        <a:pt x="782" y="851"/>
                        <a:pt x="824" y="862"/>
                        <a:pt x="866" y="872"/>
                      </a:cubicBezTo>
                      <a:cubicBezTo>
                        <a:pt x="824" y="914"/>
                        <a:pt x="782" y="935"/>
                        <a:pt x="741" y="956"/>
                      </a:cubicBezTo>
                      <a:close/>
                      <a:moveTo>
                        <a:pt x="959" y="893"/>
                      </a:moveTo>
                      <a:cubicBezTo>
                        <a:pt x="970" y="893"/>
                        <a:pt x="970" y="904"/>
                        <a:pt x="980" y="904"/>
                      </a:cubicBezTo>
                      <a:cubicBezTo>
                        <a:pt x="970" y="914"/>
                        <a:pt x="949" y="914"/>
                        <a:pt x="939" y="914"/>
                      </a:cubicBezTo>
                      <a:cubicBezTo>
                        <a:pt x="939" y="914"/>
                        <a:pt x="949" y="904"/>
                        <a:pt x="959" y="893"/>
                      </a:cubicBezTo>
                      <a:close/>
                      <a:moveTo>
                        <a:pt x="741" y="767"/>
                      </a:moveTo>
                      <a:cubicBezTo>
                        <a:pt x="741" y="557"/>
                        <a:pt x="741" y="557"/>
                        <a:pt x="741" y="557"/>
                      </a:cubicBezTo>
                      <a:cubicBezTo>
                        <a:pt x="980" y="557"/>
                        <a:pt x="980" y="557"/>
                        <a:pt x="980" y="557"/>
                      </a:cubicBezTo>
                      <a:cubicBezTo>
                        <a:pt x="980" y="652"/>
                        <a:pt x="949" y="725"/>
                        <a:pt x="918" y="788"/>
                      </a:cubicBezTo>
                      <a:cubicBezTo>
                        <a:pt x="855" y="778"/>
                        <a:pt x="803" y="767"/>
                        <a:pt x="741" y="767"/>
                      </a:cubicBezTo>
                      <a:close/>
                      <a:moveTo>
                        <a:pt x="741" y="473"/>
                      </a:moveTo>
                      <a:cubicBezTo>
                        <a:pt x="741" y="274"/>
                        <a:pt x="741" y="274"/>
                        <a:pt x="741" y="274"/>
                      </a:cubicBezTo>
                      <a:cubicBezTo>
                        <a:pt x="803" y="274"/>
                        <a:pt x="855" y="263"/>
                        <a:pt x="918" y="253"/>
                      </a:cubicBezTo>
                      <a:cubicBezTo>
                        <a:pt x="949" y="316"/>
                        <a:pt x="980" y="389"/>
                        <a:pt x="980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ubicBezTo>
                        <a:pt x="741" y="473"/>
                        <a:pt x="741" y="473"/>
                        <a:pt x="741" y="473"/>
                      </a:cubicBezTo>
                      <a:close/>
                      <a:moveTo>
                        <a:pt x="324" y="179"/>
                      </a:moveTo>
                      <a:cubicBezTo>
                        <a:pt x="334" y="200"/>
                        <a:pt x="355" y="211"/>
                        <a:pt x="386" y="221"/>
                      </a:cubicBezTo>
                      <a:cubicBezTo>
                        <a:pt x="334" y="295"/>
                        <a:pt x="324" y="379"/>
                        <a:pt x="313" y="473"/>
                      </a:cubicBezTo>
                      <a:cubicBezTo>
                        <a:pt x="105" y="473"/>
                        <a:pt x="105" y="473"/>
                        <a:pt x="105" y="473"/>
                      </a:cubicBezTo>
                      <a:cubicBezTo>
                        <a:pt x="105" y="358"/>
                        <a:pt x="188" y="263"/>
                        <a:pt x="324" y="179"/>
                      </a:cubicBezTo>
                      <a:close/>
                      <a:moveTo>
                        <a:pt x="105" y="557"/>
                      </a:moveTo>
                      <a:cubicBezTo>
                        <a:pt x="313" y="557"/>
                        <a:pt x="313" y="557"/>
                        <a:pt x="313" y="557"/>
                      </a:cubicBezTo>
                      <a:cubicBezTo>
                        <a:pt x="324" y="662"/>
                        <a:pt x="334" y="746"/>
                        <a:pt x="386" y="820"/>
                      </a:cubicBezTo>
                      <a:cubicBezTo>
                        <a:pt x="355" y="830"/>
                        <a:pt x="334" y="841"/>
                        <a:pt x="324" y="862"/>
                      </a:cubicBezTo>
                      <a:cubicBezTo>
                        <a:pt x="188" y="788"/>
                        <a:pt x="105" y="673"/>
                        <a:pt x="105" y="557"/>
                      </a:cubicBezTo>
                      <a:close/>
                      <a:moveTo>
                        <a:pt x="1074" y="862"/>
                      </a:moveTo>
                      <a:cubicBezTo>
                        <a:pt x="1053" y="841"/>
                        <a:pt x="1022" y="830"/>
                        <a:pt x="1001" y="820"/>
                      </a:cubicBezTo>
                      <a:cubicBezTo>
                        <a:pt x="1043" y="746"/>
                        <a:pt x="1074" y="662"/>
                        <a:pt x="1074" y="557"/>
                      </a:cubicBezTo>
                      <a:cubicBezTo>
                        <a:pt x="1293" y="557"/>
                        <a:pt x="1293" y="557"/>
                        <a:pt x="1293" y="557"/>
                      </a:cubicBezTo>
                      <a:cubicBezTo>
                        <a:pt x="1272" y="673"/>
                        <a:pt x="1189" y="788"/>
                        <a:pt x="1074" y="86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7" name="Freeform 266"/>
                <p:cNvSpPr>
                  <a:spLocks/>
                </p:cNvSpPr>
                <p:nvPr/>
              </p:nvSpPr>
              <p:spPr bwMode="auto">
                <a:xfrm>
                  <a:off x="5043757" y="3557563"/>
                  <a:ext cx="215837" cy="21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826" h="3024004">
                      <a:moveTo>
                        <a:pt x="0" y="2955682"/>
                      </a:moveTo>
                      <a:lnTo>
                        <a:pt x="0" y="2955683"/>
                      </a:lnTo>
                      <a:lnTo>
                        <a:pt x="0" y="2955683"/>
                      </a:lnTo>
                      <a:close/>
                      <a:moveTo>
                        <a:pt x="3070129" y="1611173"/>
                      </a:moveTo>
                      <a:lnTo>
                        <a:pt x="3070129" y="1611174"/>
                      </a:lnTo>
                      <a:close/>
                      <a:moveTo>
                        <a:pt x="136639" y="136637"/>
                      </a:moveTo>
                      <a:lnTo>
                        <a:pt x="136639" y="2887364"/>
                      </a:lnTo>
                      <a:lnTo>
                        <a:pt x="2945188" y="2887364"/>
                      </a:lnTo>
                      <a:lnTo>
                        <a:pt x="2945189" y="1779063"/>
                      </a:lnTo>
                      <a:lnTo>
                        <a:pt x="2302520" y="2217308"/>
                      </a:lnTo>
                      <a:cubicBezTo>
                        <a:pt x="2271347" y="2238565"/>
                        <a:pt x="2228843" y="2230527"/>
                        <a:pt x="2207586" y="2199353"/>
                      </a:cubicBezTo>
                      <a:lnTo>
                        <a:pt x="2207585" y="2199354"/>
                      </a:lnTo>
                      <a:cubicBezTo>
                        <a:pt x="2197754" y="2184938"/>
                        <a:pt x="2194189" y="2168100"/>
                        <a:pt x="2196921" y="2152143"/>
                      </a:cubicBezTo>
                      <a:cubicBezTo>
                        <a:pt x="2196518" y="2151471"/>
                        <a:pt x="2196508" y="2150784"/>
                        <a:pt x="2196508" y="2150095"/>
                      </a:cubicBezTo>
                      <a:lnTo>
                        <a:pt x="2196508" y="1779063"/>
                      </a:lnTo>
                      <a:lnTo>
                        <a:pt x="1553840" y="2217308"/>
                      </a:lnTo>
                      <a:cubicBezTo>
                        <a:pt x="1522667" y="2238565"/>
                        <a:pt x="1480163" y="2230527"/>
                        <a:pt x="1458906" y="2199353"/>
                      </a:cubicBezTo>
                      <a:lnTo>
                        <a:pt x="1458905" y="2199354"/>
                      </a:lnTo>
                      <a:cubicBezTo>
                        <a:pt x="1449846" y="2186069"/>
                        <a:pt x="1446107" y="2170728"/>
                        <a:pt x="1448261" y="2155927"/>
                      </a:cubicBezTo>
                      <a:cubicBezTo>
                        <a:pt x="1447169" y="2154058"/>
                        <a:pt x="1447084" y="2152087"/>
                        <a:pt x="1447084" y="2150095"/>
                      </a:cubicBezTo>
                      <a:lnTo>
                        <a:pt x="1447084" y="1779063"/>
                      </a:lnTo>
                      <a:lnTo>
                        <a:pt x="804416" y="2217308"/>
                      </a:lnTo>
                      <a:cubicBezTo>
                        <a:pt x="802585" y="2218556"/>
                        <a:pt x="800715" y="2219704"/>
                        <a:pt x="798330" y="2219876"/>
                      </a:cubicBezTo>
                      <a:cubicBezTo>
                        <a:pt x="796346" y="2221473"/>
                        <a:pt x="794078" y="2222587"/>
                        <a:pt x="791411" y="2222795"/>
                      </a:cubicBezTo>
                      <a:cubicBezTo>
                        <a:pt x="785953" y="2226521"/>
                        <a:pt x="779748" y="2228083"/>
                        <a:pt x="773403" y="2227886"/>
                      </a:cubicBezTo>
                      <a:cubicBezTo>
                        <a:pt x="772432" y="2228570"/>
                        <a:pt x="771384" y="2228674"/>
                        <a:pt x="770330" y="2228755"/>
                      </a:cubicBezTo>
                      <a:lnTo>
                        <a:pt x="770330" y="2228754"/>
                      </a:lnTo>
                      <a:lnTo>
                        <a:pt x="763719" y="2227937"/>
                      </a:lnTo>
                      <a:cubicBezTo>
                        <a:pt x="758412" y="2228972"/>
                        <a:pt x="753183" y="2228188"/>
                        <a:pt x="748315" y="2226034"/>
                      </a:cubicBezTo>
                      <a:cubicBezTo>
                        <a:pt x="743537" y="2225645"/>
                        <a:pt x="739135" y="2224004"/>
                        <a:pt x="735472" y="2220918"/>
                      </a:cubicBezTo>
                      <a:cubicBezTo>
                        <a:pt x="731811" y="2220183"/>
                        <a:pt x="728714" y="2218296"/>
                        <a:pt x="726154" y="2215621"/>
                      </a:cubicBezTo>
                      <a:cubicBezTo>
                        <a:pt x="720459" y="2212715"/>
                        <a:pt x="715818" y="2208351"/>
                        <a:pt x="712828" y="2202618"/>
                      </a:cubicBezTo>
                      <a:lnTo>
                        <a:pt x="709482" y="2199353"/>
                      </a:lnTo>
                      <a:lnTo>
                        <a:pt x="709481" y="2199354"/>
                      </a:lnTo>
                      <a:cubicBezTo>
                        <a:pt x="709064" y="2198743"/>
                        <a:pt x="708658" y="2198127"/>
                        <a:pt x="708609" y="2197288"/>
                      </a:cubicBezTo>
                      <a:cubicBezTo>
                        <a:pt x="703917" y="2191854"/>
                        <a:pt x="700940" y="2185228"/>
                        <a:pt x="700376" y="2177774"/>
                      </a:cubicBezTo>
                      <a:cubicBezTo>
                        <a:pt x="699306" y="2176198"/>
                        <a:pt x="698929" y="2174451"/>
                        <a:pt x="698925" y="2172644"/>
                      </a:cubicBezTo>
                      <a:cubicBezTo>
                        <a:pt x="697483" y="2170541"/>
                        <a:pt x="697183" y="2168210"/>
                        <a:pt x="697002" y="2165841"/>
                      </a:cubicBezTo>
                      <a:lnTo>
                        <a:pt x="541877" y="136638"/>
                      </a:lnTo>
                      <a:close/>
                      <a:moveTo>
                        <a:pt x="1" y="68318"/>
                      </a:moveTo>
                      <a:lnTo>
                        <a:pt x="1" y="68318"/>
                      </a:lnTo>
                      <a:lnTo>
                        <a:pt x="1" y="68319"/>
                      </a:lnTo>
                      <a:close/>
                      <a:moveTo>
                        <a:pt x="68320" y="0"/>
                      </a:moveTo>
                      <a:lnTo>
                        <a:pt x="586629" y="0"/>
                      </a:lnTo>
                      <a:lnTo>
                        <a:pt x="606681" y="4048"/>
                      </a:lnTo>
                      <a:cubicBezTo>
                        <a:pt x="641532" y="3675"/>
                        <a:pt x="670816" y="30723"/>
                        <a:pt x="673525" y="66160"/>
                      </a:cubicBezTo>
                      <a:lnTo>
                        <a:pt x="824294" y="2038370"/>
                      </a:lnTo>
                      <a:lnTo>
                        <a:pt x="1477090" y="1593220"/>
                      </a:lnTo>
                      <a:cubicBezTo>
                        <a:pt x="1508264" y="1571962"/>
                        <a:pt x="1550767" y="1580000"/>
                        <a:pt x="1572024" y="1611174"/>
                      </a:cubicBezTo>
                      <a:lnTo>
                        <a:pt x="1577911" y="1625126"/>
                      </a:lnTo>
                      <a:cubicBezTo>
                        <a:pt x="1578250" y="1625533"/>
                        <a:pt x="1578448" y="1626003"/>
                        <a:pt x="1578504" y="1626531"/>
                      </a:cubicBezTo>
                      <a:cubicBezTo>
                        <a:pt x="1582214" y="1632857"/>
                        <a:pt x="1583576" y="1639886"/>
                        <a:pt x="1582628" y="1646957"/>
                      </a:cubicBezTo>
                      <a:cubicBezTo>
                        <a:pt x="1583648" y="1648697"/>
                        <a:pt x="1583722" y="1650527"/>
                        <a:pt x="1583722" y="1652373"/>
                      </a:cubicBezTo>
                      <a:lnTo>
                        <a:pt x="1583722" y="2031548"/>
                      </a:lnTo>
                      <a:lnTo>
                        <a:pt x="2226514" y="1593220"/>
                      </a:lnTo>
                      <a:cubicBezTo>
                        <a:pt x="2257688" y="1571962"/>
                        <a:pt x="2300191" y="1580000"/>
                        <a:pt x="2321449" y="1611174"/>
                      </a:cubicBezTo>
                      <a:lnTo>
                        <a:pt x="2327336" y="1625126"/>
                      </a:lnTo>
                      <a:cubicBezTo>
                        <a:pt x="2327674" y="1625534"/>
                        <a:pt x="2327872" y="1626002"/>
                        <a:pt x="2327928" y="1626530"/>
                      </a:cubicBezTo>
                      <a:cubicBezTo>
                        <a:pt x="2331638" y="1632857"/>
                        <a:pt x="2333000" y="1639886"/>
                        <a:pt x="2332052" y="1646957"/>
                      </a:cubicBezTo>
                      <a:cubicBezTo>
                        <a:pt x="2333072" y="1648697"/>
                        <a:pt x="2333146" y="1650527"/>
                        <a:pt x="2333146" y="1652373"/>
                      </a:cubicBezTo>
                      <a:lnTo>
                        <a:pt x="2333146" y="2031041"/>
                      </a:lnTo>
                      <a:lnTo>
                        <a:pt x="2975194" y="1593220"/>
                      </a:lnTo>
                      <a:cubicBezTo>
                        <a:pt x="3006368" y="1571962"/>
                        <a:pt x="3048871" y="1580000"/>
                        <a:pt x="3070129" y="1611174"/>
                      </a:cubicBezTo>
                      <a:lnTo>
                        <a:pt x="3076016" y="1625126"/>
                      </a:lnTo>
                      <a:cubicBezTo>
                        <a:pt x="3076354" y="1625534"/>
                        <a:pt x="3076552" y="1626002"/>
                        <a:pt x="3076608" y="1626530"/>
                      </a:cubicBezTo>
                      <a:cubicBezTo>
                        <a:pt x="3080318" y="1632857"/>
                        <a:pt x="3081680" y="1639886"/>
                        <a:pt x="3080732" y="1646957"/>
                      </a:cubicBezTo>
                      <a:cubicBezTo>
                        <a:pt x="3081752" y="1648697"/>
                        <a:pt x="3081826" y="1650527"/>
                        <a:pt x="3081826" y="1652373"/>
                      </a:cubicBezTo>
                      <a:lnTo>
                        <a:pt x="3081826" y="2955681"/>
                      </a:lnTo>
                      <a:cubicBezTo>
                        <a:pt x="3081826" y="2955681"/>
                        <a:pt x="3081826" y="2955682"/>
                        <a:pt x="3081826" y="2955683"/>
                      </a:cubicBezTo>
                      <a:lnTo>
                        <a:pt x="3081826" y="2955683"/>
                      </a:lnTo>
                      <a:lnTo>
                        <a:pt x="3081826" y="2955685"/>
                      </a:lnTo>
                      <a:cubicBezTo>
                        <a:pt x="3081826" y="2993417"/>
                        <a:pt x="3051239" y="3024004"/>
                        <a:pt x="3013507" y="3024004"/>
                      </a:cubicBezTo>
                      <a:lnTo>
                        <a:pt x="3013507" y="3024003"/>
                      </a:lnTo>
                      <a:lnTo>
                        <a:pt x="3013504" y="3024002"/>
                      </a:lnTo>
                      <a:lnTo>
                        <a:pt x="68322" y="3024001"/>
                      </a:lnTo>
                      <a:cubicBezTo>
                        <a:pt x="68321" y="3024002"/>
                        <a:pt x="68320" y="3024002"/>
                        <a:pt x="68320" y="3024002"/>
                      </a:cubicBezTo>
                      <a:lnTo>
                        <a:pt x="68320" y="3024001"/>
                      </a:lnTo>
                      <a:lnTo>
                        <a:pt x="68319" y="3024001"/>
                      </a:lnTo>
                      <a:cubicBezTo>
                        <a:pt x="30587" y="3024001"/>
                        <a:pt x="0" y="2993414"/>
                        <a:pt x="0" y="2955683"/>
                      </a:cubicBezTo>
                      <a:lnTo>
                        <a:pt x="1" y="2955681"/>
                      </a:lnTo>
                      <a:lnTo>
                        <a:pt x="2" y="68320"/>
                      </a:lnTo>
                      <a:lnTo>
                        <a:pt x="1" y="68318"/>
                      </a:lnTo>
                      <a:cubicBezTo>
                        <a:pt x="1" y="30587"/>
                        <a:pt x="30588" y="0"/>
                        <a:pt x="68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grpSp>
          <p:nvGrpSpPr>
            <p:cNvPr id="202" name="Gruppieren 201"/>
            <p:cNvGrpSpPr/>
            <p:nvPr/>
          </p:nvGrpSpPr>
          <p:grpSpPr>
            <a:xfrm>
              <a:off x="7673137" y="1707654"/>
              <a:ext cx="751291" cy="416528"/>
              <a:chOff x="5348663" y="1445527"/>
              <a:chExt cx="751291" cy="416528"/>
            </a:xfrm>
          </p:grpSpPr>
          <p:sp>
            <p:nvSpPr>
              <p:cNvPr id="78" name="Rechteck 433"/>
              <p:cNvSpPr/>
              <p:nvPr/>
            </p:nvSpPr>
            <p:spPr>
              <a:xfrm flipH="1">
                <a:off x="5348663" y="1661551"/>
                <a:ext cx="751291" cy="200504"/>
              </a:xfrm>
              <a:prstGeom prst="rect">
                <a:avLst/>
              </a:prstGeom>
              <a:noFill/>
            </p:spPr>
            <p:txBody>
              <a:bodyPr wrap="none" lIns="18000" tIns="0" rIns="1800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Real-time </a:t>
                </a:r>
              </a:p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remote </a:t>
                </a:r>
                <a:r>
                  <a:rPr lang="en-US" sz="800" dirty="0">
                    <a:solidFill>
                      <a:srgbClr val="FFFFFF"/>
                    </a:solidFill>
                  </a:rPr>
                  <a:t>control </a:t>
                </a:r>
              </a:p>
            </p:txBody>
          </p:sp>
          <p:sp>
            <p:nvSpPr>
              <p:cNvPr id="79" name="Rad 4"/>
              <p:cNvSpPr>
                <a:spLocks noChangeAspect="1"/>
              </p:cNvSpPr>
              <p:nvPr/>
            </p:nvSpPr>
            <p:spPr>
              <a:xfrm flipH="1">
                <a:off x="5629841" y="1445527"/>
                <a:ext cx="188934" cy="182210"/>
              </a:xfrm>
              <a:custGeom>
                <a:avLst/>
                <a:gdLst/>
                <a:ahLst/>
                <a:cxnLst/>
                <a:rect l="l" t="t" r="r" b="b"/>
                <a:pathLst>
                  <a:path w="2548784" h="2458091">
                    <a:moveTo>
                      <a:pt x="1002169" y="1706835"/>
                    </a:moveTo>
                    <a:lnTo>
                      <a:pt x="1138354" y="1706835"/>
                    </a:lnTo>
                    <a:cubicBezTo>
                      <a:pt x="1138354" y="1883129"/>
                      <a:pt x="1281268" y="2026043"/>
                      <a:pt x="1457562" y="2026043"/>
                    </a:cubicBezTo>
                    <a:cubicBezTo>
                      <a:pt x="1633856" y="2026043"/>
                      <a:pt x="1776770" y="1883129"/>
                      <a:pt x="1776770" y="1706835"/>
                    </a:cubicBezTo>
                    <a:lnTo>
                      <a:pt x="1916475" y="1706835"/>
                    </a:lnTo>
                    <a:lnTo>
                      <a:pt x="1916475" y="2062047"/>
                    </a:lnTo>
                    <a:lnTo>
                      <a:pt x="2188744" y="2062047"/>
                    </a:lnTo>
                    <a:lnTo>
                      <a:pt x="2188744" y="2458091"/>
                    </a:lnTo>
                    <a:lnTo>
                      <a:pt x="729900" y="2458091"/>
                    </a:lnTo>
                    <a:lnTo>
                      <a:pt x="729900" y="2062047"/>
                    </a:lnTo>
                    <a:lnTo>
                      <a:pt x="1002169" y="2062047"/>
                    </a:lnTo>
                    <a:close/>
                    <a:moveTo>
                      <a:pt x="1457542" y="1655906"/>
                    </a:moveTo>
                    <a:cubicBezTo>
                      <a:pt x="1485669" y="1655906"/>
                      <a:pt x="1508471" y="1678708"/>
                      <a:pt x="1508471" y="1706835"/>
                    </a:cubicBezTo>
                    <a:cubicBezTo>
                      <a:pt x="1508471" y="1734962"/>
                      <a:pt x="1485669" y="1757764"/>
                      <a:pt x="1457542" y="1757764"/>
                    </a:cubicBezTo>
                    <a:cubicBezTo>
                      <a:pt x="1429415" y="1757764"/>
                      <a:pt x="1406613" y="1734962"/>
                      <a:pt x="1406613" y="1706835"/>
                    </a:cubicBezTo>
                    <a:cubicBezTo>
                      <a:pt x="1406613" y="1678708"/>
                      <a:pt x="1429415" y="1655906"/>
                      <a:pt x="1457542" y="1655906"/>
                    </a:cubicBezTo>
                    <a:close/>
                    <a:moveTo>
                      <a:pt x="1457562" y="1552386"/>
                    </a:moveTo>
                    <a:cubicBezTo>
                      <a:pt x="1372262" y="1552386"/>
                      <a:pt x="1303113" y="1621535"/>
                      <a:pt x="1303113" y="1706835"/>
                    </a:cubicBezTo>
                    <a:cubicBezTo>
                      <a:pt x="1303113" y="1792135"/>
                      <a:pt x="1372262" y="1861284"/>
                      <a:pt x="1457562" y="1861284"/>
                    </a:cubicBezTo>
                    <a:cubicBezTo>
                      <a:pt x="1542862" y="1861284"/>
                      <a:pt x="1612011" y="1792135"/>
                      <a:pt x="1612011" y="1706835"/>
                    </a:cubicBezTo>
                    <a:cubicBezTo>
                      <a:pt x="1612011" y="1621535"/>
                      <a:pt x="1542862" y="1552386"/>
                      <a:pt x="1457562" y="1552386"/>
                    </a:cubicBezTo>
                    <a:close/>
                    <a:moveTo>
                      <a:pt x="2008048" y="1069571"/>
                    </a:moveTo>
                    <a:lnTo>
                      <a:pt x="1634824" y="1482711"/>
                    </a:lnTo>
                    <a:cubicBezTo>
                      <a:pt x="1674415" y="1511216"/>
                      <a:pt x="1704722" y="1550990"/>
                      <a:pt x="1723576" y="1596708"/>
                    </a:cubicBezTo>
                    <a:lnTo>
                      <a:pt x="2105431" y="1174013"/>
                    </a:lnTo>
                    <a:cubicBezTo>
                      <a:pt x="2064677" y="1148133"/>
                      <a:pt x="2030989" y="1112211"/>
                      <a:pt x="2008048" y="1069571"/>
                    </a:cubicBezTo>
                    <a:close/>
                    <a:moveTo>
                      <a:pt x="2260752" y="881138"/>
                    </a:moveTo>
                    <a:cubicBezTo>
                      <a:pt x="2288879" y="881138"/>
                      <a:pt x="2311681" y="903940"/>
                      <a:pt x="2311681" y="932067"/>
                    </a:cubicBezTo>
                    <a:cubicBezTo>
                      <a:pt x="2311681" y="960194"/>
                      <a:pt x="2288879" y="982996"/>
                      <a:pt x="2260752" y="982996"/>
                    </a:cubicBezTo>
                    <a:cubicBezTo>
                      <a:pt x="2232625" y="982996"/>
                      <a:pt x="2209823" y="960194"/>
                      <a:pt x="2209823" y="932067"/>
                    </a:cubicBezTo>
                    <a:cubicBezTo>
                      <a:pt x="2209823" y="903940"/>
                      <a:pt x="2232625" y="881138"/>
                      <a:pt x="2260752" y="881138"/>
                    </a:cubicBezTo>
                    <a:close/>
                    <a:moveTo>
                      <a:pt x="312777" y="856227"/>
                    </a:moveTo>
                    <a:cubicBezTo>
                      <a:pt x="296685" y="861396"/>
                      <a:pt x="279539" y="863731"/>
                      <a:pt x="261849" y="863731"/>
                    </a:cubicBezTo>
                    <a:cubicBezTo>
                      <a:pt x="244159" y="863731"/>
                      <a:pt x="227015" y="861396"/>
                      <a:pt x="210919" y="856232"/>
                    </a:cubicBezTo>
                    <a:lnTo>
                      <a:pt x="210919" y="931418"/>
                    </a:lnTo>
                    <a:cubicBezTo>
                      <a:pt x="227369" y="927989"/>
                      <a:pt x="244409" y="926284"/>
                      <a:pt x="261848" y="926284"/>
                    </a:cubicBezTo>
                    <a:lnTo>
                      <a:pt x="312777" y="931418"/>
                    </a:lnTo>
                    <a:close/>
                    <a:moveTo>
                      <a:pt x="2260752" y="777618"/>
                    </a:moveTo>
                    <a:cubicBezTo>
                      <a:pt x="2175452" y="777618"/>
                      <a:pt x="2106303" y="846767"/>
                      <a:pt x="2106303" y="932067"/>
                    </a:cubicBezTo>
                    <a:cubicBezTo>
                      <a:pt x="2106303" y="1017367"/>
                      <a:pt x="2175452" y="1086516"/>
                      <a:pt x="2260752" y="1086516"/>
                    </a:cubicBezTo>
                    <a:cubicBezTo>
                      <a:pt x="2346052" y="1086516"/>
                      <a:pt x="2415201" y="1017367"/>
                      <a:pt x="2415201" y="932067"/>
                    </a:cubicBezTo>
                    <a:cubicBezTo>
                      <a:pt x="2415201" y="846767"/>
                      <a:pt x="2346052" y="777618"/>
                      <a:pt x="2260752" y="777618"/>
                    </a:cubicBezTo>
                    <a:close/>
                    <a:moveTo>
                      <a:pt x="261848" y="616071"/>
                    </a:moveTo>
                    <a:cubicBezTo>
                      <a:pt x="289975" y="616071"/>
                      <a:pt x="312777" y="638873"/>
                      <a:pt x="312777" y="667000"/>
                    </a:cubicBezTo>
                    <a:cubicBezTo>
                      <a:pt x="312777" y="695127"/>
                      <a:pt x="289975" y="717929"/>
                      <a:pt x="261848" y="717929"/>
                    </a:cubicBezTo>
                    <a:cubicBezTo>
                      <a:pt x="233721" y="717929"/>
                      <a:pt x="210919" y="695127"/>
                      <a:pt x="210919" y="667000"/>
                    </a:cubicBezTo>
                    <a:cubicBezTo>
                      <a:pt x="210919" y="638873"/>
                      <a:pt x="233721" y="616071"/>
                      <a:pt x="261848" y="616071"/>
                    </a:cubicBezTo>
                    <a:close/>
                    <a:moveTo>
                      <a:pt x="261848" y="561511"/>
                    </a:moveTo>
                    <a:cubicBezTo>
                      <a:pt x="203587" y="561511"/>
                      <a:pt x="156358" y="608740"/>
                      <a:pt x="156358" y="667001"/>
                    </a:cubicBezTo>
                    <a:cubicBezTo>
                      <a:pt x="156358" y="725262"/>
                      <a:pt x="203587" y="772491"/>
                      <a:pt x="261848" y="772491"/>
                    </a:cubicBezTo>
                    <a:cubicBezTo>
                      <a:pt x="320109" y="772491"/>
                      <a:pt x="367338" y="725262"/>
                      <a:pt x="367338" y="667001"/>
                    </a:cubicBezTo>
                    <a:cubicBezTo>
                      <a:pt x="367338" y="608740"/>
                      <a:pt x="320109" y="561511"/>
                      <a:pt x="261848" y="561511"/>
                    </a:cubicBezTo>
                    <a:close/>
                    <a:moveTo>
                      <a:pt x="1409511" y="343502"/>
                    </a:moveTo>
                    <a:cubicBezTo>
                      <a:pt x="1399381" y="375437"/>
                      <a:pt x="1383208" y="404639"/>
                      <a:pt x="1360689" y="428444"/>
                    </a:cubicBezTo>
                    <a:lnTo>
                      <a:pt x="1989079" y="837250"/>
                    </a:lnTo>
                    <a:cubicBezTo>
                      <a:pt x="1999972" y="805822"/>
                      <a:pt x="2016510" y="777062"/>
                      <a:pt x="2037546" y="752077"/>
                    </a:cubicBezTo>
                    <a:close/>
                    <a:moveTo>
                      <a:pt x="905068" y="311120"/>
                    </a:moveTo>
                    <a:lnTo>
                      <a:pt x="423504" y="561333"/>
                    </a:lnTo>
                    <a:lnTo>
                      <a:pt x="446103" y="603298"/>
                    </a:lnTo>
                    <a:lnTo>
                      <a:pt x="918706" y="357741"/>
                    </a:lnTo>
                    <a:cubicBezTo>
                      <a:pt x="912621" y="342884"/>
                      <a:pt x="908101" y="327265"/>
                      <a:pt x="905068" y="311120"/>
                    </a:cubicBezTo>
                    <a:close/>
                    <a:moveTo>
                      <a:pt x="1161948" y="210918"/>
                    </a:moveTo>
                    <a:cubicBezTo>
                      <a:pt x="1190075" y="210918"/>
                      <a:pt x="1212877" y="233720"/>
                      <a:pt x="1212877" y="261847"/>
                    </a:cubicBezTo>
                    <a:cubicBezTo>
                      <a:pt x="1212877" y="289974"/>
                      <a:pt x="1190075" y="312776"/>
                      <a:pt x="1161948" y="312776"/>
                    </a:cubicBezTo>
                    <a:cubicBezTo>
                      <a:pt x="1133821" y="312776"/>
                      <a:pt x="1111019" y="289974"/>
                      <a:pt x="1111019" y="261847"/>
                    </a:cubicBezTo>
                    <a:cubicBezTo>
                      <a:pt x="1111019" y="233720"/>
                      <a:pt x="1133821" y="210918"/>
                      <a:pt x="1161948" y="210918"/>
                    </a:cubicBezTo>
                    <a:close/>
                    <a:moveTo>
                      <a:pt x="1161949" y="121440"/>
                    </a:moveTo>
                    <a:cubicBezTo>
                      <a:pt x="1084404" y="121440"/>
                      <a:pt x="1021541" y="184303"/>
                      <a:pt x="1021541" y="261848"/>
                    </a:cubicBezTo>
                    <a:cubicBezTo>
                      <a:pt x="1021541" y="339393"/>
                      <a:pt x="1084404" y="402256"/>
                      <a:pt x="1161949" y="402256"/>
                    </a:cubicBezTo>
                    <a:cubicBezTo>
                      <a:pt x="1239494" y="402256"/>
                      <a:pt x="1302357" y="339393"/>
                      <a:pt x="1302357" y="261848"/>
                    </a:cubicBezTo>
                    <a:cubicBezTo>
                      <a:pt x="1302357" y="184303"/>
                      <a:pt x="1239494" y="121440"/>
                      <a:pt x="1161949" y="121440"/>
                    </a:cubicBezTo>
                    <a:close/>
                    <a:moveTo>
                      <a:pt x="1161949" y="0"/>
                    </a:moveTo>
                    <a:cubicBezTo>
                      <a:pt x="1306564" y="0"/>
                      <a:pt x="1423797" y="117233"/>
                      <a:pt x="1423797" y="261848"/>
                    </a:cubicBezTo>
                    <a:lnTo>
                      <a:pt x="1423319" y="266589"/>
                    </a:lnTo>
                    <a:lnTo>
                      <a:pt x="2090632" y="700717"/>
                    </a:lnTo>
                    <a:cubicBezTo>
                      <a:pt x="2137868" y="664824"/>
                      <a:pt x="2196882" y="644035"/>
                      <a:pt x="2260752" y="644035"/>
                    </a:cubicBezTo>
                    <a:cubicBezTo>
                      <a:pt x="2419828" y="644035"/>
                      <a:pt x="2548784" y="772991"/>
                      <a:pt x="2548784" y="932067"/>
                    </a:cubicBezTo>
                    <a:cubicBezTo>
                      <a:pt x="2548784" y="1091143"/>
                      <a:pt x="2419828" y="1220099"/>
                      <a:pt x="2260752" y="1220099"/>
                    </a:cubicBezTo>
                    <a:cubicBezTo>
                      <a:pt x="2230412" y="1220099"/>
                      <a:pt x="2201168" y="1215408"/>
                      <a:pt x="2174127" y="1205377"/>
                    </a:cubicBezTo>
                    <a:lnTo>
                      <a:pt x="1743137" y="1682462"/>
                    </a:lnTo>
                    <a:cubicBezTo>
                      <a:pt x="1745247" y="1690416"/>
                      <a:pt x="1745594" y="1698585"/>
                      <a:pt x="1745594" y="1706835"/>
                    </a:cubicBezTo>
                    <a:cubicBezTo>
                      <a:pt x="1745594" y="1865911"/>
                      <a:pt x="1616638" y="1994867"/>
                      <a:pt x="1457562" y="1994867"/>
                    </a:cubicBezTo>
                    <a:cubicBezTo>
                      <a:pt x="1298486" y="1994867"/>
                      <a:pt x="1169530" y="1865911"/>
                      <a:pt x="1169530" y="1706835"/>
                    </a:cubicBezTo>
                    <a:cubicBezTo>
                      <a:pt x="1169530" y="1547759"/>
                      <a:pt x="1298486" y="1418803"/>
                      <a:pt x="1457562" y="1418803"/>
                    </a:cubicBezTo>
                    <a:cubicBezTo>
                      <a:pt x="1498491" y="1418803"/>
                      <a:pt x="1537426" y="1427340"/>
                      <a:pt x="1571521" y="1445378"/>
                    </a:cubicBezTo>
                    <a:lnTo>
                      <a:pt x="1980532" y="992623"/>
                    </a:lnTo>
                    <a:cubicBezTo>
                      <a:pt x="1974942" y="973305"/>
                      <a:pt x="1972720" y="952945"/>
                      <a:pt x="1972720" y="932067"/>
                    </a:cubicBezTo>
                    <a:lnTo>
                      <a:pt x="1974334" y="913553"/>
                    </a:lnTo>
                    <a:lnTo>
                      <a:pt x="1305772" y="478613"/>
                    </a:lnTo>
                    <a:cubicBezTo>
                      <a:pt x="1265316" y="507614"/>
                      <a:pt x="1215510" y="523696"/>
                      <a:pt x="1161949" y="523696"/>
                    </a:cubicBezTo>
                    <a:cubicBezTo>
                      <a:pt x="1077260" y="523696"/>
                      <a:pt x="1001962" y="483491"/>
                      <a:pt x="956909" y="419030"/>
                    </a:cubicBezTo>
                    <a:lnTo>
                      <a:pt x="457414" y="678560"/>
                    </a:lnTo>
                    <a:cubicBezTo>
                      <a:pt x="454567" y="735333"/>
                      <a:pt x="427418" y="785635"/>
                      <a:pt x="384777" y="817754"/>
                    </a:cubicBezTo>
                    <a:lnTo>
                      <a:pt x="384777" y="958263"/>
                    </a:lnTo>
                    <a:cubicBezTo>
                      <a:pt x="467694" y="1001309"/>
                      <a:pt x="523696" y="1088180"/>
                      <a:pt x="523696" y="1188132"/>
                    </a:cubicBezTo>
                    <a:cubicBezTo>
                      <a:pt x="523696" y="1307239"/>
                      <a:pt x="444172" y="1407772"/>
                      <a:pt x="334976" y="1438341"/>
                    </a:cubicBezTo>
                    <a:lnTo>
                      <a:pt x="386219" y="1250206"/>
                    </a:lnTo>
                    <a:cubicBezTo>
                      <a:pt x="396945" y="1231973"/>
                      <a:pt x="402256" y="1210673"/>
                      <a:pt x="402256" y="1188132"/>
                    </a:cubicBezTo>
                    <a:cubicBezTo>
                      <a:pt x="402256" y="1110587"/>
                      <a:pt x="339393" y="1047724"/>
                      <a:pt x="261848" y="1047724"/>
                    </a:cubicBezTo>
                    <a:cubicBezTo>
                      <a:pt x="184303" y="1047724"/>
                      <a:pt x="121440" y="1110587"/>
                      <a:pt x="121440" y="1188132"/>
                    </a:cubicBezTo>
                    <a:cubicBezTo>
                      <a:pt x="121440" y="1210667"/>
                      <a:pt x="126749" y="1231963"/>
                      <a:pt x="137469" y="1250194"/>
                    </a:cubicBezTo>
                    <a:lnTo>
                      <a:pt x="188715" y="1438340"/>
                    </a:lnTo>
                    <a:cubicBezTo>
                      <a:pt x="79522" y="1407768"/>
                      <a:pt x="0" y="1307237"/>
                      <a:pt x="0" y="1188132"/>
                    </a:cubicBezTo>
                    <a:cubicBezTo>
                      <a:pt x="0" y="1088180"/>
                      <a:pt x="56002" y="1001309"/>
                      <a:pt x="138919" y="958263"/>
                    </a:cubicBezTo>
                    <a:lnTo>
                      <a:pt x="138919" y="817018"/>
                    </a:lnTo>
                    <a:cubicBezTo>
                      <a:pt x="93176" y="783092"/>
                      <a:pt x="65119" y="728323"/>
                      <a:pt x="65119" y="667001"/>
                    </a:cubicBezTo>
                    <a:cubicBezTo>
                      <a:pt x="65119" y="558350"/>
                      <a:pt x="153198" y="470271"/>
                      <a:pt x="261849" y="470271"/>
                    </a:cubicBezTo>
                    <a:cubicBezTo>
                      <a:pt x="303039" y="470271"/>
                      <a:pt x="341273" y="482930"/>
                      <a:pt x="370816" y="507570"/>
                    </a:cubicBezTo>
                    <a:lnTo>
                      <a:pt x="903216" y="230944"/>
                    </a:lnTo>
                    <a:cubicBezTo>
                      <a:pt x="917283" y="100815"/>
                      <a:pt x="1027842" y="0"/>
                      <a:pt x="116194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tIns="72000" rtlCol="0" anchor="ctr">
                <a:no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ts val="60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328084" y="1275553"/>
              <a:ext cx="718145" cy="259391"/>
              <a:chOff x="4969979" y="1203598"/>
              <a:chExt cx="718145" cy="259391"/>
            </a:xfrm>
          </p:grpSpPr>
          <p:grpSp>
            <p:nvGrpSpPr>
              <p:cNvPr id="68" name="Group 108"/>
              <p:cNvGrpSpPr>
                <a:grpSpLocks noChangeAspect="1"/>
              </p:cNvGrpSpPr>
              <p:nvPr/>
            </p:nvGrpSpPr>
            <p:grpSpPr>
              <a:xfrm flipH="1">
                <a:off x="5172907" y="1203598"/>
                <a:ext cx="312288" cy="112679"/>
                <a:chOff x="-722313" y="2895600"/>
                <a:chExt cx="9010651" cy="3251201"/>
              </a:xfrm>
              <a:solidFill>
                <a:schemeClr val="bg1"/>
              </a:solidFill>
            </p:grpSpPr>
            <p:sp>
              <p:nvSpPr>
                <p:cNvPr id="69" name="Freeform 137"/>
                <p:cNvSpPr>
                  <a:spLocks noEditPoints="1"/>
                </p:cNvSpPr>
                <p:nvPr/>
              </p:nvSpPr>
              <p:spPr bwMode="auto">
                <a:xfrm>
                  <a:off x="65087" y="4583113"/>
                  <a:ext cx="1563688" cy="1563688"/>
                </a:xfrm>
                <a:custGeom>
                  <a:avLst/>
                  <a:gdLst>
                    <a:gd name="T0" fmla="*/ 70 w 139"/>
                    <a:gd name="T1" fmla="*/ 139 h 139"/>
                    <a:gd name="T2" fmla="*/ 0 w 139"/>
                    <a:gd name="T3" fmla="*/ 70 h 139"/>
                    <a:gd name="T4" fmla="*/ 70 w 139"/>
                    <a:gd name="T5" fmla="*/ 0 h 139"/>
                    <a:gd name="T6" fmla="*/ 139 w 139"/>
                    <a:gd name="T7" fmla="*/ 70 h 139"/>
                    <a:gd name="T8" fmla="*/ 70 w 139"/>
                    <a:gd name="T9" fmla="*/ 139 h 139"/>
                    <a:gd name="T10" fmla="*/ 70 w 139"/>
                    <a:gd name="T11" fmla="*/ 30 h 139"/>
                    <a:gd name="T12" fmla="*/ 30 w 139"/>
                    <a:gd name="T13" fmla="*/ 70 h 139"/>
                    <a:gd name="T14" fmla="*/ 70 w 139"/>
                    <a:gd name="T15" fmla="*/ 109 h 139"/>
                    <a:gd name="T16" fmla="*/ 109 w 139"/>
                    <a:gd name="T17" fmla="*/ 70 h 139"/>
                    <a:gd name="T18" fmla="*/ 70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70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  <a:moveTo>
                        <a:pt x="70" y="30"/>
                      </a:moveTo>
                      <a:cubicBezTo>
                        <a:pt x="48" y="30"/>
                        <a:pt x="30" y="48"/>
                        <a:pt x="30" y="70"/>
                      </a:cubicBezTo>
                      <a:cubicBezTo>
                        <a:pt x="30" y="91"/>
                        <a:pt x="48" y="109"/>
                        <a:pt x="70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7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0" name="Freeform 138"/>
                <p:cNvSpPr>
                  <a:spLocks noEditPoints="1"/>
                </p:cNvSpPr>
                <p:nvPr/>
              </p:nvSpPr>
              <p:spPr bwMode="auto">
                <a:xfrm>
                  <a:off x="5229225" y="4583113"/>
                  <a:ext cx="1563688" cy="1563688"/>
                </a:xfrm>
                <a:custGeom>
                  <a:avLst/>
                  <a:gdLst>
                    <a:gd name="T0" fmla="*/ 69 w 139"/>
                    <a:gd name="T1" fmla="*/ 139 h 139"/>
                    <a:gd name="T2" fmla="*/ 0 w 139"/>
                    <a:gd name="T3" fmla="*/ 70 h 139"/>
                    <a:gd name="T4" fmla="*/ 69 w 139"/>
                    <a:gd name="T5" fmla="*/ 0 h 139"/>
                    <a:gd name="T6" fmla="*/ 139 w 139"/>
                    <a:gd name="T7" fmla="*/ 70 h 139"/>
                    <a:gd name="T8" fmla="*/ 69 w 139"/>
                    <a:gd name="T9" fmla="*/ 139 h 139"/>
                    <a:gd name="T10" fmla="*/ 69 w 139"/>
                    <a:gd name="T11" fmla="*/ 30 h 139"/>
                    <a:gd name="T12" fmla="*/ 30 w 139"/>
                    <a:gd name="T13" fmla="*/ 70 h 139"/>
                    <a:gd name="T14" fmla="*/ 69 w 139"/>
                    <a:gd name="T15" fmla="*/ 109 h 139"/>
                    <a:gd name="T16" fmla="*/ 109 w 139"/>
                    <a:gd name="T17" fmla="*/ 70 h 139"/>
                    <a:gd name="T18" fmla="*/ 69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69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  <a:moveTo>
                        <a:pt x="69" y="30"/>
                      </a:moveTo>
                      <a:cubicBezTo>
                        <a:pt x="47" y="30"/>
                        <a:pt x="30" y="48"/>
                        <a:pt x="30" y="70"/>
                      </a:cubicBezTo>
                      <a:cubicBezTo>
                        <a:pt x="30" y="91"/>
                        <a:pt x="47" y="109"/>
                        <a:pt x="69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1" name="Freeform 139"/>
                <p:cNvSpPr>
                  <a:spLocks/>
                </p:cNvSpPr>
                <p:nvPr/>
              </p:nvSpPr>
              <p:spPr bwMode="auto">
                <a:xfrm>
                  <a:off x="1290637" y="5202238"/>
                  <a:ext cx="4275138" cy="325438"/>
                </a:xfrm>
                <a:custGeom>
                  <a:avLst/>
                  <a:gdLst>
                    <a:gd name="T0" fmla="*/ 365 w 380"/>
                    <a:gd name="T1" fmla="*/ 29 h 29"/>
                    <a:gd name="T2" fmla="*/ 15 w 380"/>
                    <a:gd name="T3" fmla="*/ 29 h 29"/>
                    <a:gd name="T4" fmla="*/ 0 w 380"/>
                    <a:gd name="T5" fmla="*/ 15 h 29"/>
                    <a:gd name="T6" fmla="*/ 15 w 380"/>
                    <a:gd name="T7" fmla="*/ 0 h 29"/>
                    <a:gd name="T8" fmla="*/ 365 w 380"/>
                    <a:gd name="T9" fmla="*/ 0 h 29"/>
                    <a:gd name="T10" fmla="*/ 380 w 380"/>
                    <a:gd name="T11" fmla="*/ 15 h 29"/>
                    <a:gd name="T12" fmla="*/ 365 w 380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29">
                      <a:moveTo>
                        <a:pt x="365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365" y="0"/>
                        <a:pt x="365" y="0"/>
                        <a:pt x="365" y="0"/>
                      </a:cubicBezTo>
                      <a:cubicBezTo>
                        <a:pt x="373" y="0"/>
                        <a:pt x="380" y="6"/>
                        <a:pt x="380" y="15"/>
                      </a:cubicBezTo>
                      <a:cubicBezTo>
                        <a:pt x="380" y="23"/>
                        <a:pt x="373" y="29"/>
                        <a:pt x="3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2" name="Freeform 140"/>
                <p:cNvSpPr>
                  <a:spLocks/>
                </p:cNvSpPr>
                <p:nvPr/>
              </p:nvSpPr>
              <p:spPr bwMode="auto">
                <a:xfrm>
                  <a:off x="965200" y="3817938"/>
                  <a:ext cx="4916488" cy="338138"/>
                </a:xfrm>
                <a:custGeom>
                  <a:avLst/>
                  <a:gdLst>
                    <a:gd name="T0" fmla="*/ 422 w 437"/>
                    <a:gd name="T1" fmla="*/ 30 h 30"/>
                    <a:gd name="T2" fmla="*/ 15 w 437"/>
                    <a:gd name="T3" fmla="*/ 30 h 30"/>
                    <a:gd name="T4" fmla="*/ 0 w 437"/>
                    <a:gd name="T5" fmla="*/ 15 h 30"/>
                    <a:gd name="T6" fmla="*/ 15 w 437"/>
                    <a:gd name="T7" fmla="*/ 0 h 30"/>
                    <a:gd name="T8" fmla="*/ 422 w 437"/>
                    <a:gd name="T9" fmla="*/ 0 h 30"/>
                    <a:gd name="T10" fmla="*/ 437 w 437"/>
                    <a:gd name="T11" fmla="*/ 15 h 30"/>
                    <a:gd name="T12" fmla="*/ 422 w 4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7" h="30">
                      <a:moveTo>
                        <a:pt x="422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6" y="30"/>
                        <a:pt x="0" y="23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ubicBezTo>
                        <a:pt x="422" y="0"/>
                        <a:pt x="422" y="0"/>
                        <a:pt x="422" y="0"/>
                      </a:cubicBezTo>
                      <a:cubicBezTo>
                        <a:pt x="430" y="0"/>
                        <a:pt x="437" y="7"/>
                        <a:pt x="437" y="15"/>
                      </a:cubicBezTo>
                      <a:cubicBezTo>
                        <a:pt x="437" y="23"/>
                        <a:pt x="430" y="30"/>
                        <a:pt x="42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3" name="Freeform 141"/>
                <p:cNvSpPr>
                  <a:spLocks/>
                </p:cNvSpPr>
                <p:nvPr/>
              </p:nvSpPr>
              <p:spPr bwMode="auto">
                <a:xfrm>
                  <a:off x="3406775" y="2895600"/>
                  <a:ext cx="336550" cy="1214438"/>
                </a:xfrm>
                <a:custGeom>
                  <a:avLst/>
                  <a:gdLst>
                    <a:gd name="T0" fmla="*/ 15 w 30"/>
                    <a:gd name="T1" fmla="*/ 108 h 108"/>
                    <a:gd name="T2" fmla="*/ 0 w 30"/>
                    <a:gd name="T3" fmla="*/ 94 h 108"/>
                    <a:gd name="T4" fmla="*/ 0 w 30"/>
                    <a:gd name="T5" fmla="*/ 15 h 108"/>
                    <a:gd name="T6" fmla="*/ 15 w 30"/>
                    <a:gd name="T7" fmla="*/ 0 h 108"/>
                    <a:gd name="T8" fmla="*/ 30 w 30"/>
                    <a:gd name="T9" fmla="*/ 15 h 108"/>
                    <a:gd name="T10" fmla="*/ 30 w 30"/>
                    <a:gd name="T11" fmla="*/ 94 h 108"/>
                    <a:gd name="T12" fmla="*/ 15 w 30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108">
                      <a:moveTo>
                        <a:pt x="15" y="108"/>
                      </a:moveTo>
                      <a:cubicBezTo>
                        <a:pt x="7" y="108"/>
                        <a:pt x="0" y="102"/>
                        <a:pt x="0" y="9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102"/>
                        <a:pt x="23" y="108"/>
                        <a:pt x="15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74" name="Freeform 142"/>
                <p:cNvSpPr>
                  <a:spLocks/>
                </p:cNvSpPr>
                <p:nvPr/>
              </p:nvSpPr>
              <p:spPr bwMode="auto">
                <a:xfrm>
                  <a:off x="-722313" y="2895600"/>
                  <a:ext cx="9010651" cy="2609850"/>
                </a:xfrm>
                <a:custGeom>
                  <a:avLst/>
                  <a:gdLst>
                    <a:gd name="T0" fmla="*/ 786 w 801"/>
                    <a:gd name="T1" fmla="*/ 232 h 232"/>
                    <a:gd name="T2" fmla="*/ 653 w 801"/>
                    <a:gd name="T3" fmla="*/ 232 h 232"/>
                    <a:gd name="T4" fmla="*/ 638 w 801"/>
                    <a:gd name="T5" fmla="*/ 217 h 232"/>
                    <a:gd name="T6" fmla="*/ 653 w 801"/>
                    <a:gd name="T7" fmla="*/ 202 h 232"/>
                    <a:gd name="T8" fmla="*/ 771 w 801"/>
                    <a:gd name="T9" fmla="*/ 202 h 232"/>
                    <a:gd name="T10" fmla="*/ 771 w 801"/>
                    <a:gd name="T11" fmla="*/ 160 h 232"/>
                    <a:gd name="T12" fmla="*/ 569 w 801"/>
                    <a:gd name="T13" fmla="*/ 112 h 232"/>
                    <a:gd name="T14" fmla="*/ 561 w 801"/>
                    <a:gd name="T15" fmla="*/ 107 h 232"/>
                    <a:gd name="T16" fmla="*/ 492 w 801"/>
                    <a:gd name="T17" fmla="*/ 30 h 232"/>
                    <a:gd name="T18" fmla="*/ 288 w 801"/>
                    <a:gd name="T19" fmla="*/ 30 h 232"/>
                    <a:gd name="T20" fmla="*/ 160 w 801"/>
                    <a:gd name="T21" fmla="*/ 119 h 232"/>
                    <a:gd name="T22" fmla="*/ 148 w 801"/>
                    <a:gd name="T23" fmla="*/ 125 h 232"/>
                    <a:gd name="T24" fmla="*/ 56 w 801"/>
                    <a:gd name="T25" fmla="*/ 125 h 232"/>
                    <a:gd name="T26" fmla="*/ 38 w 801"/>
                    <a:gd name="T27" fmla="*/ 132 h 232"/>
                    <a:gd name="T28" fmla="*/ 32 w 801"/>
                    <a:gd name="T29" fmla="*/ 154 h 232"/>
                    <a:gd name="T30" fmla="*/ 32 w 801"/>
                    <a:gd name="T31" fmla="*/ 202 h 232"/>
                    <a:gd name="T32" fmla="*/ 85 w 801"/>
                    <a:gd name="T33" fmla="*/ 202 h 232"/>
                    <a:gd name="T34" fmla="*/ 100 w 801"/>
                    <a:gd name="T35" fmla="*/ 217 h 232"/>
                    <a:gd name="T36" fmla="*/ 85 w 801"/>
                    <a:gd name="T37" fmla="*/ 232 h 232"/>
                    <a:gd name="T38" fmla="*/ 17 w 801"/>
                    <a:gd name="T39" fmla="*/ 232 h 232"/>
                    <a:gd name="T40" fmla="*/ 2 w 801"/>
                    <a:gd name="T41" fmla="*/ 217 h 232"/>
                    <a:gd name="T42" fmla="*/ 2 w 801"/>
                    <a:gd name="T43" fmla="*/ 155 h 232"/>
                    <a:gd name="T44" fmla="*/ 16 w 801"/>
                    <a:gd name="T45" fmla="*/ 112 h 232"/>
                    <a:gd name="T46" fmla="*/ 56 w 801"/>
                    <a:gd name="T47" fmla="*/ 96 h 232"/>
                    <a:gd name="T48" fmla="*/ 141 w 801"/>
                    <a:gd name="T49" fmla="*/ 96 h 232"/>
                    <a:gd name="T50" fmla="*/ 288 w 801"/>
                    <a:gd name="T51" fmla="*/ 0 h 232"/>
                    <a:gd name="T52" fmla="*/ 499 w 801"/>
                    <a:gd name="T53" fmla="*/ 0 h 232"/>
                    <a:gd name="T54" fmla="*/ 510 w 801"/>
                    <a:gd name="T55" fmla="*/ 5 h 232"/>
                    <a:gd name="T56" fmla="*/ 580 w 801"/>
                    <a:gd name="T57" fmla="*/ 84 h 232"/>
                    <a:gd name="T58" fmla="*/ 790 w 801"/>
                    <a:gd name="T59" fmla="*/ 134 h 232"/>
                    <a:gd name="T60" fmla="*/ 801 w 801"/>
                    <a:gd name="T61" fmla="*/ 148 h 232"/>
                    <a:gd name="T62" fmla="*/ 801 w 801"/>
                    <a:gd name="T63" fmla="*/ 217 h 232"/>
                    <a:gd name="T64" fmla="*/ 786 w 801"/>
                    <a:gd name="T6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01" h="232">
                      <a:moveTo>
                        <a:pt x="786" y="232"/>
                      </a:moveTo>
                      <a:cubicBezTo>
                        <a:pt x="653" y="232"/>
                        <a:pt x="653" y="232"/>
                        <a:pt x="653" y="232"/>
                      </a:cubicBezTo>
                      <a:cubicBezTo>
                        <a:pt x="645" y="232"/>
                        <a:pt x="638" y="225"/>
                        <a:pt x="638" y="217"/>
                      </a:cubicBezTo>
                      <a:cubicBezTo>
                        <a:pt x="638" y="209"/>
                        <a:pt x="645" y="202"/>
                        <a:pt x="653" y="202"/>
                      </a:cubicBezTo>
                      <a:cubicBezTo>
                        <a:pt x="771" y="202"/>
                        <a:pt x="771" y="202"/>
                        <a:pt x="771" y="202"/>
                      </a:cubicBezTo>
                      <a:cubicBezTo>
                        <a:pt x="771" y="160"/>
                        <a:pt x="771" y="160"/>
                        <a:pt x="771" y="160"/>
                      </a:cubicBezTo>
                      <a:cubicBezTo>
                        <a:pt x="569" y="112"/>
                        <a:pt x="569" y="112"/>
                        <a:pt x="569" y="112"/>
                      </a:cubicBezTo>
                      <a:cubicBezTo>
                        <a:pt x="566" y="111"/>
                        <a:pt x="563" y="109"/>
                        <a:pt x="561" y="107"/>
                      </a:cubicBezTo>
                      <a:cubicBezTo>
                        <a:pt x="492" y="30"/>
                        <a:pt x="492" y="30"/>
                        <a:pt x="492" y="30"/>
                      </a:cubicBezTo>
                      <a:cubicBezTo>
                        <a:pt x="288" y="30"/>
                        <a:pt x="288" y="30"/>
                        <a:pt x="288" y="30"/>
                      </a:cubicBezTo>
                      <a:cubicBezTo>
                        <a:pt x="238" y="30"/>
                        <a:pt x="179" y="95"/>
                        <a:pt x="160" y="119"/>
                      </a:cubicBezTo>
                      <a:cubicBezTo>
                        <a:pt x="157" y="123"/>
                        <a:pt x="153" y="125"/>
                        <a:pt x="148" y="125"/>
                      </a:cubicBezTo>
                      <a:cubicBezTo>
                        <a:pt x="56" y="125"/>
                        <a:pt x="56" y="125"/>
                        <a:pt x="56" y="125"/>
                      </a:cubicBezTo>
                      <a:cubicBezTo>
                        <a:pt x="48" y="125"/>
                        <a:pt x="42" y="127"/>
                        <a:pt x="38" y="132"/>
                      </a:cubicBezTo>
                      <a:cubicBezTo>
                        <a:pt x="32" y="138"/>
                        <a:pt x="32" y="150"/>
                        <a:pt x="32" y="154"/>
                      </a:cubicBezTo>
                      <a:cubicBezTo>
                        <a:pt x="32" y="202"/>
                        <a:pt x="32" y="202"/>
                        <a:pt x="32" y="202"/>
                      </a:cubicBezTo>
                      <a:cubicBezTo>
                        <a:pt x="85" y="202"/>
                        <a:pt x="85" y="202"/>
                        <a:pt x="85" y="202"/>
                      </a:cubicBezTo>
                      <a:cubicBezTo>
                        <a:pt x="93" y="202"/>
                        <a:pt x="100" y="209"/>
                        <a:pt x="100" y="217"/>
                      </a:cubicBezTo>
                      <a:cubicBezTo>
                        <a:pt x="100" y="225"/>
                        <a:pt x="93" y="232"/>
                        <a:pt x="85" y="232"/>
                      </a:cubicBezTo>
                      <a:cubicBezTo>
                        <a:pt x="17" y="232"/>
                        <a:pt x="17" y="232"/>
                        <a:pt x="17" y="232"/>
                      </a:cubicBezTo>
                      <a:cubicBezTo>
                        <a:pt x="9" y="232"/>
                        <a:pt x="2" y="225"/>
                        <a:pt x="2" y="217"/>
                      </a:cubicBezTo>
                      <a:cubicBezTo>
                        <a:pt x="2" y="155"/>
                        <a:pt x="2" y="155"/>
                        <a:pt x="2" y="155"/>
                      </a:cubicBezTo>
                      <a:cubicBezTo>
                        <a:pt x="2" y="154"/>
                        <a:pt x="0" y="129"/>
                        <a:pt x="16" y="112"/>
                      </a:cubicBezTo>
                      <a:cubicBezTo>
                        <a:pt x="23" y="104"/>
                        <a:pt x="35" y="96"/>
                        <a:pt x="56" y="96"/>
                      </a:cubicBezTo>
                      <a:cubicBezTo>
                        <a:pt x="141" y="96"/>
                        <a:pt x="141" y="96"/>
                        <a:pt x="141" y="96"/>
                      </a:cubicBezTo>
                      <a:cubicBezTo>
                        <a:pt x="159" y="74"/>
                        <a:pt x="222" y="0"/>
                        <a:pt x="288" y="0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503" y="0"/>
                        <a:pt x="507" y="2"/>
                        <a:pt x="510" y="5"/>
                      </a:cubicBezTo>
                      <a:cubicBezTo>
                        <a:pt x="580" y="84"/>
                        <a:pt x="580" y="84"/>
                        <a:pt x="580" y="84"/>
                      </a:cubicBezTo>
                      <a:cubicBezTo>
                        <a:pt x="790" y="134"/>
                        <a:pt x="790" y="134"/>
                        <a:pt x="790" y="134"/>
                      </a:cubicBezTo>
                      <a:cubicBezTo>
                        <a:pt x="796" y="135"/>
                        <a:pt x="801" y="141"/>
                        <a:pt x="801" y="148"/>
                      </a:cubicBezTo>
                      <a:cubicBezTo>
                        <a:pt x="801" y="217"/>
                        <a:pt x="801" y="217"/>
                        <a:pt x="801" y="217"/>
                      </a:cubicBezTo>
                      <a:cubicBezTo>
                        <a:pt x="801" y="225"/>
                        <a:pt x="795" y="232"/>
                        <a:pt x="786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80" name="Rechteck 458"/>
              <p:cNvSpPr/>
              <p:nvPr/>
            </p:nvSpPr>
            <p:spPr>
              <a:xfrm flipH="1">
                <a:off x="4969979" y="1360973"/>
                <a:ext cx="718145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Assisted driving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3" name="Gruppieren 202"/>
            <p:cNvGrpSpPr/>
            <p:nvPr/>
          </p:nvGrpSpPr>
          <p:grpSpPr>
            <a:xfrm>
              <a:off x="5292080" y="1698422"/>
              <a:ext cx="400751" cy="271970"/>
              <a:chOff x="6674899" y="907766"/>
              <a:chExt cx="400751" cy="271970"/>
            </a:xfrm>
          </p:grpSpPr>
          <p:grpSp>
            <p:nvGrpSpPr>
              <p:cNvPr id="81" name="Group 3"/>
              <p:cNvGrpSpPr>
                <a:grpSpLocks noChangeAspect="1"/>
              </p:cNvGrpSpPr>
              <p:nvPr/>
            </p:nvGrpSpPr>
            <p:grpSpPr>
              <a:xfrm>
                <a:off x="6713995" y="907766"/>
                <a:ext cx="322558" cy="146680"/>
                <a:chOff x="-874713" y="2597150"/>
                <a:chExt cx="8839201" cy="4019550"/>
              </a:xfrm>
              <a:solidFill>
                <a:schemeClr val="bg1"/>
              </a:solidFill>
            </p:grpSpPr>
            <p:sp>
              <p:nvSpPr>
                <p:cNvPr id="82" name="Freeform 147"/>
                <p:cNvSpPr>
                  <a:spLocks noEditPoints="1"/>
                </p:cNvSpPr>
                <p:nvPr/>
              </p:nvSpPr>
              <p:spPr bwMode="auto">
                <a:xfrm>
                  <a:off x="-92075" y="5080000"/>
                  <a:ext cx="1535113" cy="1536700"/>
                </a:xfrm>
                <a:custGeom>
                  <a:avLst/>
                  <a:gdLst>
                    <a:gd name="T0" fmla="*/ 80 w 161"/>
                    <a:gd name="T1" fmla="*/ 161 h 161"/>
                    <a:gd name="T2" fmla="*/ 0 w 161"/>
                    <a:gd name="T3" fmla="*/ 80 h 161"/>
                    <a:gd name="T4" fmla="*/ 80 w 161"/>
                    <a:gd name="T5" fmla="*/ 0 h 161"/>
                    <a:gd name="T6" fmla="*/ 161 w 161"/>
                    <a:gd name="T7" fmla="*/ 80 h 161"/>
                    <a:gd name="T8" fmla="*/ 80 w 161"/>
                    <a:gd name="T9" fmla="*/ 161 h 161"/>
                    <a:gd name="T10" fmla="*/ 80 w 161"/>
                    <a:gd name="T11" fmla="*/ 34 h 161"/>
                    <a:gd name="T12" fmla="*/ 34 w 161"/>
                    <a:gd name="T13" fmla="*/ 80 h 161"/>
                    <a:gd name="T14" fmla="*/ 80 w 161"/>
                    <a:gd name="T15" fmla="*/ 127 h 161"/>
                    <a:gd name="T16" fmla="*/ 127 w 161"/>
                    <a:gd name="T17" fmla="*/ 80 h 161"/>
                    <a:gd name="T18" fmla="*/ 80 w 161"/>
                    <a:gd name="T19" fmla="*/ 3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" h="161">
                      <a:moveTo>
                        <a:pt x="80" y="161"/>
                      </a:moveTo>
                      <a:cubicBezTo>
                        <a:pt x="36" y="161"/>
                        <a:pt x="0" y="125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125" y="0"/>
                        <a:pt x="161" y="36"/>
                        <a:pt x="161" y="80"/>
                      </a:cubicBezTo>
                      <a:cubicBezTo>
                        <a:pt x="161" y="125"/>
                        <a:pt x="125" y="161"/>
                        <a:pt x="80" y="161"/>
                      </a:cubicBezTo>
                      <a:close/>
                      <a:moveTo>
                        <a:pt x="80" y="34"/>
                      </a:moveTo>
                      <a:cubicBezTo>
                        <a:pt x="55" y="34"/>
                        <a:pt x="34" y="55"/>
                        <a:pt x="34" y="80"/>
                      </a:cubicBezTo>
                      <a:cubicBezTo>
                        <a:pt x="34" y="106"/>
                        <a:pt x="55" y="127"/>
                        <a:pt x="80" y="127"/>
                      </a:cubicBezTo>
                      <a:cubicBezTo>
                        <a:pt x="106" y="127"/>
                        <a:pt x="127" y="106"/>
                        <a:pt x="127" y="80"/>
                      </a:cubicBezTo>
                      <a:cubicBezTo>
                        <a:pt x="127" y="55"/>
                        <a:pt x="106" y="34"/>
                        <a:pt x="8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83" name="Freeform 148"/>
                <p:cNvSpPr>
                  <a:spLocks noEditPoints="1"/>
                </p:cNvSpPr>
                <p:nvPr/>
              </p:nvSpPr>
              <p:spPr bwMode="auto">
                <a:xfrm>
                  <a:off x="4951413" y="5080000"/>
                  <a:ext cx="1535113" cy="1536700"/>
                </a:xfrm>
                <a:custGeom>
                  <a:avLst/>
                  <a:gdLst>
                    <a:gd name="T0" fmla="*/ 80 w 161"/>
                    <a:gd name="T1" fmla="*/ 161 h 161"/>
                    <a:gd name="T2" fmla="*/ 0 w 161"/>
                    <a:gd name="T3" fmla="*/ 80 h 161"/>
                    <a:gd name="T4" fmla="*/ 80 w 161"/>
                    <a:gd name="T5" fmla="*/ 0 h 161"/>
                    <a:gd name="T6" fmla="*/ 161 w 161"/>
                    <a:gd name="T7" fmla="*/ 80 h 161"/>
                    <a:gd name="T8" fmla="*/ 80 w 161"/>
                    <a:gd name="T9" fmla="*/ 161 h 161"/>
                    <a:gd name="T10" fmla="*/ 80 w 161"/>
                    <a:gd name="T11" fmla="*/ 34 h 161"/>
                    <a:gd name="T12" fmla="*/ 34 w 161"/>
                    <a:gd name="T13" fmla="*/ 80 h 161"/>
                    <a:gd name="T14" fmla="*/ 80 w 161"/>
                    <a:gd name="T15" fmla="*/ 127 h 161"/>
                    <a:gd name="T16" fmla="*/ 127 w 161"/>
                    <a:gd name="T17" fmla="*/ 80 h 161"/>
                    <a:gd name="T18" fmla="*/ 80 w 161"/>
                    <a:gd name="T19" fmla="*/ 3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" h="161">
                      <a:moveTo>
                        <a:pt x="80" y="161"/>
                      </a:moveTo>
                      <a:cubicBezTo>
                        <a:pt x="36" y="161"/>
                        <a:pt x="0" y="125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125" y="0"/>
                        <a:pt x="161" y="36"/>
                        <a:pt x="161" y="80"/>
                      </a:cubicBezTo>
                      <a:cubicBezTo>
                        <a:pt x="161" y="125"/>
                        <a:pt x="125" y="161"/>
                        <a:pt x="80" y="161"/>
                      </a:cubicBezTo>
                      <a:close/>
                      <a:moveTo>
                        <a:pt x="80" y="34"/>
                      </a:moveTo>
                      <a:cubicBezTo>
                        <a:pt x="55" y="34"/>
                        <a:pt x="34" y="55"/>
                        <a:pt x="34" y="80"/>
                      </a:cubicBezTo>
                      <a:cubicBezTo>
                        <a:pt x="34" y="106"/>
                        <a:pt x="55" y="127"/>
                        <a:pt x="80" y="127"/>
                      </a:cubicBezTo>
                      <a:cubicBezTo>
                        <a:pt x="106" y="127"/>
                        <a:pt x="127" y="106"/>
                        <a:pt x="127" y="80"/>
                      </a:cubicBezTo>
                      <a:cubicBezTo>
                        <a:pt x="127" y="55"/>
                        <a:pt x="106" y="34"/>
                        <a:pt x="8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84" name="Freeform 149"/>
                <p:cNvSpPr>
                  <a:spLocks/>
                </p:cNvSpPr>
                <p:nvPr/>
              </p:nvSpPr>
              <p:spPr bwMode="auto">
                <a:xfrm>
                  <a:off x="-874713" y="2597150"/>
                  <a:ext cx="6951663" cy="3389313"/>
                </a:xfrm>
                <a:custGeom>
                  <a:avLst/>
                  <a:gdLst>
                    <a:gd name="T0" fmla="*/ 99 w 729"/>
                    <a:gd name="T1" fmla="*/ 355 h 355"/>
                    <a:gd name="T2" fmla="*/ 20 w 729"/>
                    <a:gd name="T3" fmla="*/ 355 h 355"/>
                    <a:gd name="T4" fmla="*/ 3 w 729"/>
                    <a:gd name="T5" fmla="*/ 338 h 355"/>
                    <a:gd name="T6" fmla="*/ 3 w 729"/>
                    <a:gd name="T7" fmla="*/ 69 h 355"/>
                    <a:gd name="T8" fmla="*/ 19 w 729"/>
                    <a:gd name="T9" fmla="*/ 19 h 355"/>
                    <a:gd name="T10" fmla="*/ 65 w 729"/>
                    <a:gd name="T11" fmla="*/ 0 h 355"/>
                    <a:gd name="T12" fmla="*/ 712 w 729"/>
                    <a:gd name="T13" fmla="*/ 0 h 355"/>
                    <a:gd name="T14" fmla="*/ 729 w 729"/>
                    <a:gd name="T15" fmla="*/ 18 h 355"/>
                    <a:gd name="T16" fmla="*/ 729 w 729"/>
                    <a:gd name="T17" fmla="*/ 178 h 355"/>
                    <a:gd name="T18" fmla="*/ 712 w 729"/>
                    <a:gd name="T19" fmla="*/ 195 h 355"/>
                    <a:gd name="T20" fmla="*/ 695 w 729"/>
                    <a:gd name="T21" fmla="*/ 178 h 355"/>
                    <a:gd name="T22" fmla="*/ 695 w 729"/>
                    <a:gd name="T23" fmla="*/ 35 h 355"/>
                    <a:gd name="T24" fmla="*/ 65 w 729"/>
                    <a:gd name="T25" fmla="*/ 35 h 355"/>
                    <a:gd name="T26" fmla="*/ 44 w 729"/>
                    <a:gd name="T27" fmla="*/ 42 h 355"/>
                    <a:gd name="T28" fmla="*/ 37 w 729"/>
                    <a:gd name="T29" fmla="*/ 67 h 355"/>
                    <a:gd name="T30" fmla="*/ 37 w 729"/>
                    <a:gd name="T31" fmla="*/ 320 h 355"/>
                    <a:gd name="T32" fmla="*/ 99 w 729"/>
                    <a:gd name="T33" fmla="*/ 320 h 355"/>
                    <a:gd name="T34" fmla="*/ 116 w 729"/>
                    <a:gd name="T35" fmla="*/ 338 h 355"/>
                    <a:gd name="T36" fmla="*/ 99 w 729"/>
                    <a:gd name="T37" fmla="*/ 355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9" h="355">
                      <a:moveTo>
                        <a:pt x="99" y="355"/>
                      </a:moveTo>
                      <a:cubicBezTo>
                        <a:pt x="20" y="355"/>
                        <a:pt x="20" y="355"/>
                        <a:pt x="20" y="355"/>
                      </a:cubicBezTo>
                      <a:cubicBezTo>
                        <a:pt x="10" y="355"/>
                        <a:pt x="3" y="347"/>
                        <a:pt x="3" y="338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2" y="68"/>
                        <a:pt x="0" y="39"/>
                        <a:pt x="19" y="19"/>
                      </a:cubicBezTo>
                      <a:cubicBezTo>
                        <a:pt x="26" y="10"/>
                        <a:pt x="41" y="0"/>
                        <a:pt x="65" y="0"/>
                      </a:cubicBezTo>
                      <a:cubicBezTo>
                        <a:pt x="712" y="0"/>
                        <a:pt x="712" y="0"/>
                        <a:pt x="712" y="0"/>
                      </a:cubicBezTo>
                      <a:cubicBezTo>
                        <a:pt x="721" y="0"/>
                        <a:pt x="729" y="8"/>
                        <a:pt x="729" y="18"/>
                      </a:cubicBezTo>
                      <a:cubicBezTo>
                        <a:pt x="729" y="178"/>
                        <a:pt x="729" y="178"/>
                        <a:pt x="729" y="178"/>
                      </a:cubicBezTo>
                      <a:cubicBezTo>
                        <a:pt x="729" y="187"/>
                        <a:pt x="721" y="195"/>
                        <a:pt x="712" y="195"/>
                      </a:cubicBezTo>
                      <a:cubicBezTo>
                        <a:pt x="702" y="195"/>
                        <a:pt x="695" y="187"/>
                        <a:pt x="695" y="178"/>
                      </a:cubicBezTo>
                      <a:cubicBezTo>
                        <a:pt x="695" y="35"/>
                        <a:pt x="695" y="35"/>
                        <a:pt x="695" y="35"/>
                      </a:cubicBezTo>
                      <a:cubicBezTo>
                        <a:pt x="65" y="35"/>
                        <a:pt x="65" y="35"/>
                        <a:pt x="65" y="35"/>
                      </a:cubicBezTo>
                      <a:cubicBezTo>
                        <a:pt x="56" y="35"/>
                        <a:pt x="49" y="37"/>
                        <a:pt x="44" y="42"/>
                      </a:cubicBezTo>
                      <a:cubicBezTo>
                        <a:pt x="37" y="50"/>
                        <a:pt x="37" y="64"/>
                        <a:pt x="37" y="67"/>
                      </a:cubicBezTo>
                      <a:cubicBezTo>
                        <a:pt x="37" y="320"/>
                        <a:pt x="37" y="320"/>
                        <a:pt x="37" y="320"/>
                      </a:cubicBezTo>
                      <a:cubicBezTo>
                        <a:pt x="99" y="320"/>
                        <a:pt x="99" y="320"/>
                        <a:pt x="99" y="320"/>
                      </a:cubicBezTo>
                      <a:cubicBezTo>
                        <a:pt x="108" y="320"/>
                        <a:pt x="116" y="328"/>
                        <a:pt x="116" y="338"/>
                      </a:cubicBezTo>
                      <a:cubicBezTo>
                        <a:pt x="116" y="347"/>
                        <a:pt x="108" y="355"/>
                        <a:pt x="99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85" name="Freeform 150"/>
                <p:cNvSpPr>
                  <a:spLocks/>
                </p:cNvSpPr>
                <p:nvPr/>
              </p:nvSpPr>
              <p:spPr bwMode="auto">
                <a:xfrm>
                  <a:off x="1117600" y="5681663"/>
                  <a:ext cx="4157663" cy="333375"/>
                </a:xfrm>
                <a:custGeom>
                  <a:avLst/>
                  <a:gdLst>
                    <a:gd name="T0" fmla="*/ 419 w 436"/>
                    <a:gd name="T1" fmla="*/ 35 h 35"/>
                    <a:gd name="T2" fmla="*/ 17 w 436"/>
                    <a:gd name="T3" fmla="*/ 35 h 35"/>
                    <a:gd name="T4" fmla="*/ 0 w 436"/>
                    <a:gd name="T5" fmla="*/ 17 h 35"/>
                    <a:gd name="T6" fmla="*/ 17 w 436"/>
                    <a:gd name="T7" fmla="*/ 0 h 35"/>
                    <a:gd name="T8" fmla="*/ 419 w 436"/>
                    <a:gd name="T9" fmla="*/ 0 h 35"/>
                    <a:gd name="T10" fmla="*/ 436 w 436"/>
                    <a:gd name="T11" fmla="*/ 17 h 35"/>
                    <a:gd name="T12" fmla="*/ 419 w 436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6" h="35">
                      <a:moveTo>
                        <a:pt x="419" y="35"/>
                      </a:move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7" y="35"/>
                        <a:pt x="0" y="27"/>
                        <a:pt x="0" y="17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419" y="0"/>
                        <a:pt x="419" y="0"/>
                        <a:pt x="419" y="0"/>
                      </a:cubicBezTo>
                      <a:cubicBezTo>
                        <a:pt x="428" y="0"/>
                        <a:pt x="436" y="8"/>
                        <a:pt x="436" y="17"/>
                      </a:cubicBezTo>
                      <a:cubicBezTo>
                        <a:pt x="436" y="27"/>
                        <a:pt x="428" y="35"/>
                        <a:pt x="41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86" name="Freeform 151"/>
                <p:cNvSpPr>
                  <a:spLocks noEditPoints="1"/>
                </p:cNvSpPr>
                <p:nvPr/>
              </p:nvSpPr>
              <p:spPr bwMode="auto">
                <a:xfrm>
                  <a:off x="5753100" y="2597150"/>
                  <a:ext cx="2211388" cy="3389313"/>
                </a:xfrm>
                <a:custGeom>
                  <a:avLst/>
                  <a:gdLst>
                    <a:gd name="T0" fmla="*/ 215 w 232"/>
                    <a:gd name="T1" fmla="*/ 355 h 355"/>
                    <a:gd name="T2" fmla="*/ 60 w 232"/>
                    <a:gd name="T3" fmla="*/ 355 h 355"/>
                    <a:gd name="T4" fmla="*/ 43 w 232"/>
                    <a:gd name="T5" fmla="*/ 338 h 355"/>
                    <a:gd name="T6" fmla="*/ 60 w 232"/>
                    <a:gd name="T7" fmla="*/ 320 h 355"/>
                    <a:gd name="T8" fmla="*/ 198 w 232"/>
                    <a:gd name="T9" fmla="*/ 320 h 355"/>
                    <a:gd name="T10" fmla="*/ 198 w 232"/>
                    <a:gd name="T11" fmla="*/ 240 h 355"/>
                    <a:gd name="T12" fmla="*/ 160 w 232"/>
                    <a:gd name="T13" fmla="*/ 195 h 355"/>
                    <a:gd name="T14" fmla="*/ 17 w 232"/>
                    <a:gd name="T15" fmla="*/ 195 h 355"/>
                    <a:gd name="T16" fmla="*/ 0 w 232"/>
                    <a:gd name="T17" fmla="*/ 178 h 355"/>
                    <a:gd name="T18" fmla="*/ 0 w 232"/>
                    <a:gd name="T19" fmla="*/ 18 h 355"/>
                    <a:gd name="T20" fmla="*/ 17 w 232"/>
                    <a:gd name="T21" fmla="*/ 0 h 355"/>
                    <a:gd name="T22" fmla="*/ 76 w 232"/>
                    <a:gd name="T23" fmla="*/ 0 h 355"/>
                    <a:gd name="T24" fmla="*/ 122 w 232"/>
                    <a:gd name="T25" fmla="*/ 19 h 355"/>
                    <a:gd name="T26" fmla="*/ 142 w 232"/>
                    <a:gd name="T27" fmla="*/ 72 h 355"/>
                    <a:gd name="T28" fmla="*/ 142 w 232"/>
                    <a:gd name="T29" fmla="*/ 160 h 355"/>
                    <a:gd name="T30" fmla="*/ 160 w 232"/>
                    <a:gd name="T31" fmla="*/ 160 h 355"/>
                    <a:gd name="T32" fmla="*/ 232 w 232"/>
                    <a:gd name="T33" fmla="*/ 240 h 355"/>
                    <a:gd name="T34" fmla="*/ 232 w 232"/>
                    <a:gd name="T35" fmla="*/ 338 h 355"/>
                    <a:gd name="T36" fmla="*/ 215 w 232"/>
                    <a:gd name="T37" fmla="*/ 355 h 355"/>
                    <a:gd name="T38" fmla="*/ 34 w 232"/>
                    <a:gd name="T39" fmla="*/ 160 h 355"/>
                    <a:gd name="T40" fmla="*/ 107 w 232"/>
                    <a:gd name="T41" fmla="*/ 160 h 355"/>
                    <a:gd name="T42" fmla="*/ 107 w 232"/>
                    <a:gd name="T43" fmla="*/ 72 h 355"/>
                    <a:gd name="T44" fmla="*/ 76 w 232"/>
                    <a:gd name="T45" fmla="*/ 35 h 355"/>
                    <a:gd name="T46" fmla="*/ 34 w 232"/>
                    <a:gd name="T47" fmla="*/ 35 h 355"/>
                    <a:gd name="T48" fmla="*/ 34 w 232"/>
                    <a:gd name="T49" fmla="*/ 160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2" h="355">
                      <a:moveTo>
                        <a:pt x="215" y="355"/>
                      </a:moveTo>
                      <a:cubicBezTo>
                        <a:pt x="60" y="355"/>
                        <a:pt x="60" y="355"/>
                        <a:pt x="60" y="355"/>
                      </a:cubicBezTo>
                      <a:cubicBezTo>
                        <a:pt x="50" y="355"/>
                        <a:pt x="43" y="347"/>
                        <a:pt x="43" y="338"/>
                      </a:cubicBezTo>
                      <a:cubicBezTo>
                        <a:pt x="43" y="328"/>
                        <a:pt x="50" y="320"/>
                        <a:pt x="60" y="320"/>
                      </a:cubicBezTo>
                      <a:cubicBezTo>
                        <a:pt x="198" y="320"/>
                        <a:pt x="198" y="320"/>
                        <a:pt x="198" y="320"/>
                      </a:cubicBezTo>
                      <a:cubicBezTo>
                        <a:pt x="198" y="240"/>
                        <a:pt x="198" y="240"/>
                        <a:pt x="198" y="240"/>
                      </a:cubicBezTo>
                      <a:cubicBezTo>
                        <a:pt x="198" y="196"/>
                        <a:pt x="164" y="195"/>
                        <a:pt x="160" y="195"/>
                      </a:cubicBezTo>
                      <a:cubicBezTo>
                        <a:pt x="17" y="195"/>
                        <a:pt x="17" y="195"/>
                        <a:pt x="17" y="195"/>
                      </a:cubicBezTo>
                      <a:cubicBezTo>
                        <a:pt x="7" y="195"/>
                        <a:pt x="0" y="187"/>
                        <a:pt x="0" y="17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8" y="0"/>
                        <a:pt x="103" y="0"/>
                        <a:pt x="122" y="19"/>
                      </a:cubicBezTo>
                      <a:cubicBezTo>
                        <a:pt x="135" y="32"/>
                        <a:pt x="142" y="49"/>
                        <a:pt x="142" y="72"/>
                      </a:cubicBezTo>
                      <a:cubicBezTo>
                        <a:pt x="142" y="160"/>
                        <a:pt x="142" y="160"/>
                        <a:pt x="142" y="160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180" y="160"/>
                        <a:pt x="232" y="175"/>
                        <a:pt x="232" y="240"/>
                      </a:cubicBezTo>
                      <a:cubicBezTo>
                        <a:pt x="232" y="338"/>
                        <a:pt x="232" y="338"/>
                        <a:pt x="232" y="338"/>
                      </a:cubicBezTo>
                      <a:cubicBezTo>
                        <a:pt x="232" y="347"/>
                        <a:pt x="225" y="355"/>
                        <a:pt x="215" y="355"/>
                      </a:cubicBezTo>
                      <a:close/>
                      <a:moveTo>
                        <a:pt x="34" y="160"/>
                      </a:moveTo>
                      <a:cubicBezTo>
                        <a:pt x="107" y="160"/>
                        <a:pt x="107" y="160"/>
                        <a:pt x="107" y="160"/>
                      </a:cubicBezTo>
                      <a:cubicBezTo>
                        <a:pt x="107" y="72"/>
                        <a:pt x="107" y="72"/>
                        <a:pt x="107" y="72"/>
                      </a:cubicBezTo>
                      <a:cubicBezTo>
                        <a:pt x="107" y="38"/>
                        <a:pt x="83" y="35"/>
                        <a:pt x="76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lnTo>
                        <a:pt x="34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87" name="Rechteck 481"/>
              <p:cNvSpPr/>
              <p:nvPr/>
            </p:nvSpPr>
            <p:spPr>
              <a:xfrm flipH="1">
                <a:off x="6674899" y="1077720"/>
                <a:ext cx="400751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Logistics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9" name="Rechteck 430"/>
            <p:cNvSpPr/>
            <p:nvPr/>
          </p:nvSpPr>
          <p:spPr>
            <a:xfrm flipH="1">
              <a:off x="6447129" y="3092875"/>
              <a:ext cx="793487" cy="196977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</a:rPr>
                <a:t>Traffic steering &amp;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</a:rPr>
                <a:t>management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grpSp>
          <p:nvGrpSpPr>
            <p:cNvPr id="330" name="Gruppieren 329"/>
            <p:cNvGrpSpPr/>
            <p:nvPr/>
          </p:nvGrpSpPr>
          <p:grpSpPr>
            <a:xfrm>
              <a:off x="5940152" y="3317153"/>
              <a:ext cx="528991" cy="337499"/>
              <a:chOff x="5893702" y="3272371"/>
              <a:chExt cx="528991" cy="337499"/>
            </a:xfrm>
          </p:grpSpPr>
          <p:grpSp>
            <p:nvGrpSpPr>
              <p:cNvPr id="101" name="Gruppieren 169"/>
              <p:cNvGrpSpPr/>
              <p:nvPr/>
            </p:nvGrpSpPr>
            <p:grpSpPr>
              <a:xfrm flipH="1">
                <a:off x="6089897" y="3272371"/>
                <a:ext cx="136600" cy="213658"/>
                <a:chOff x="5538788" y="3846513"/>
                <a:chExt cx="247650" cy="388432"/>
              </a:xfrm>
              <a:solidFill>
                <a:schemeClr val="bg1"/>
              </a:solidFill>
            </p:grpSpPr>
            <p:sp>
              <p:nvSpPr>
                <p:cNvPr id="102" name="Freeform 22"/>
                <p:cNvSpPr>
                  <a:spLocks/>
                </p:cNvSpPr>
                <p:nvPr/>
              </p:nvSpPr>
              <p:spPr bwMode="auto">
                <a:xfrm>
                  <a:off x="5648325" y="4038600"/>
                  <a:ext cx="28576" cy="196345"/>
                </a:xfrm>
                <a:custGeom>
                  <a:avLst/>
                  <a:gdLst>
                    <a:gd name="T0" fmla="*/ 144 w 288"/>
                    <a:gd name="T1" fmla="*/ 0 h 1264"/>
                    <a:gd name="T2" fmla="*/ 0 w 288"/>
                    <a:gd name="T3" fmla="*/ 146 h 1264"/>
                    <a:gd name="T4" fmla="*/ 0 w 288"/>
                    <a:gd name="T5" fmla="*/ 1119 h 1264"/>
                    <a:gd name="T6" fmla="*/ 144 w 288"/>
                    <a:gd name="T7" fmla="*/ 1264 h 1264"/>
                    <a:gd name="T8" fmla="*/ 288 w 288"/>
                    <a:gd name="T9" fmla="*/ 1119 h 1264"/>
                    <a:gd name="T10" fmla="*/ 288 w 288"/>
                    <a:gd name="T11" fmla="*/ 146 h 1264"/>
                    <a:gd name="T12" fmla="*/ 144 w 288"/>
                    <a:gd name="T13" fmla="*/ 0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1264">
                      <a:moveTo>
                        <a:pt x="144" y="0"/>
                      </a:moveTo>
                      <a:cubicBezTo>
                        <a:pt x="62" y="0"/>
                        <a:pt x="0" y="63"/>
                        <a:pt x="0" y="146"/>
                      </a:cubicBezTo>
                      <a:cubicBezTo>
                        <a:pt x="0" y="1119"/>
                        <a:pt x="0" y="1119"/>
                        <a:pt x="0" y="1119"/>
                      </a:cubicBezTo>
                      <a:cubicBezTo>
                        <a:pt x="0" y="1202"/>
                        <a:pt x="62" y="1264"/>
                        <a:pt x="144" y="1264"/>
                      </a:cubicBezTo>
                      <a:cubicBezTo>
                        <a:pt x="216" y="1264"/>
                        <a:pt x="288" y="1202"/>
                        <a:pt x="288" y="1119"/>
                      </a:cubicBezTo>
                      <a:cubicBezTo>
                        <a:pt x="288" y="146"/>
                        <a:pt x="288" y="146"/>
                        <a:pt x="288" y="146"/>
                      </a:cubicBezTo>
                      <a:cubicBezTo>
                        <a:pt x="288" y="63"/>
                        <a:pt x="216" y="0"/>
                        <a:pt x="144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03" name="Freeform 23"/>
                <p:cNvSpPr>
                  <a:spLocks/>
                </p:cNvSpPr>
                <p:nvPr/>
              </p:nvSpPr>
              <p:spPr bwMode="auto">
                <a:xfrm>
                  <a:off x="5638800" y="3846513"/>
                  <a:ext cx="47625" cy="120650"/>
                </a:xfrm>
                <a:custGeom>
                  <a:avLst/>
                  <a:gdLst>
                    <a:gd name="T0" fmla="*/ 144 w 512"/>
                    <a:gd name="T1" fmla="*/ 1192 h 1264"/>
                    <a:gd name="T2" fmla="*/ 256 w 512"/>
                    <a:gd name="T3" fmla="*/ 1264 h 1264"/>
                    <a:gd name="T4" fmla="*/ 359 w 512"/>
                    <a:gd name="T5" fmla="*/ 1192 h 1264"/>
                    <a:gd name="T6" fmla="*/ 482 w 512"/>
                    <a:gd name="T7" fmla="*/ 995 h 1264"/>
                    <a:gd name="T8" fmla="*/ 502 w 512"/>
                    <a:gd name="T9" fmla="*/ 871 h 1264"/>
                    <a:gd name="T10" fmla="*/ 369 w 512"/>
                    <a:gd name="T11" fmla="*/ 104 h 1264"/>
                    <a:gd name="T12" fmla="*/ 256 w 512"/>
                    <a:gd name="T13" fmla="*/ 0 h 1264"/>
                    <a:gd name="T14" fmla="*/ 134 w 512"/>
                    <a:gd name="T15" fmla="*/ 104 h 1264"/>
                    <a:gd name="T16" fmla="*/ 0 w 512"/>
                    <a:gd name="T17" fmla="*/ 881 h 1264"/>
                    <a:gd name="T18" fmla="*/ 21 w 512"/>
                    <a:gd name="T19" fmla="*/ 995 h 1264"/>
                    <a:gd name="T20" fmla="*/ 144 w 512"/>
                    <a:gd name="T21" fmla="*/ 1192 h 1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2" h="1264">
                      <a:moveTo>
                        <a:pt x="144" y="1192"/>
                      </a:moveTo>
                      <a:cubicBezTo>
                        <a:pt x="164" y="1233"/>
                        <a:pt x="205" y="1264"/>
                        <a:pt x="256" y="1264"/>
                      </a:cubicBezTo>
                      <a:cubicBezTo>
                        <a:pt x="297" y="1264"/>
                        <a:pt x="338" y="1233"/>
                        <a:pt x="359" y="1192"/>
                      </a:cubicBezTo>
                      <a:cubicBezTo>
                        <a:pt x="482" y="995"/>
                        <a:pt x="482" y="995"/>
                        <a:pt x="482" y="995"/>
                      </a:cubicBezTo>
                      <a:cubicBezTo>
                        <a:pt x="502" y="964"/>
                        <a:pt x="512" y="912"/>
                        <a:pt x="502" y="871"/>
                      </a:cubicBezTo>
                      <a:cubicBezTo>
                        <a:pt x="369" y="104"/>
                        <a:pt x="369" y="104"/>
                        <a:pt x="369" y="104"/>
                      </a:cubicBezTo>
                      <a:cubicBezTo>
                        <a:pt x="359" y="32"/>
                        <a:pt x="297" y="0"/>
                        <a:pt x="256" y="0"/>
                      </a:cubicBezTo>
                      <a:cubicBezTo>
                        <a:pt x="205" y="0"/>
                        <a:pt x="154" y="42"/>
                        <a:pt x="134" y="104"/>
                      </a:cubicBezTo>
                      <a:cubicBezTo>
                        <a:pt x="0" y="881"/>
                        <a:pt x="0" y="881"/>
                        <a:pt x="0" y="881"/>
                      </a:cubicBezTo>
                      <a:cubicBezTo>
                        <a:pt x="0" y="912"/>
                        <a:pt x="11" y="954"/>
                        <a:pt x="21" y="995"/>
                      </a:cubicBezTo>
                      <a:lnTo>
                        <a:pt x="144" y="119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04" name="Freeform 24"/>
                <p:cNvSpPr>
                  <a:spLocks/>
                </p:cNvSpPr>
                <p:nvPr/>
              </p:nvSpPr>
              <p:spPr bwMode="auto">
                <a:xfrm>
                  <a:off x="5538788" y="3992563"/>
                  <a:ext cx="107950" cy="71438"/>
                </a:xfrm>
                <a:custGeom>
                  <a:avLst/>
                  <a:gdLst>
                    <a:gd name="T0" fmla="*/ 1002 w 1136"/>
                    <a:gd name="T1" fmla="*/ 0 h 752"/>
                    <a:gd name="T2" fmla="*/ 765 w 1136"/>
                    <a:gd name="T3" fmla="*/ 0 h 752"/>
                    <a:gd name="T4" fmla="*/ 651 w 1136"/>
                    <a:gd name="T5" fmla="*/ 42 h 752"/>
                    <a:gd name="T6" fmla="*/ 52 w 1136"/>
                    <a:gd name="T7" fmla="*/ 536 h 752"/>
                    <a:gd name="T8" fmla="*/ 21 w 1136"/>
                    <a:gd name="T9" fmla="*/ 680 h 752"/>
                    <a:gd name="T10" fmla="*/ 31 w 1136"/>
                    <a:gd name="T11" fmla="*/ 711 h 752"/>
                    <a:gd name="T12" fmla="*/ 93 w 1136"/>
                    <a:gd name="T13" fmla="*/ 752 h 752"/>
                    <a:gd name="T14" fmla="*/ 124 w 1136"/>
                    <a:gd name="T15" fmla="*/ 752 h 752"/>
                    <a:gd name="T16" fmla="*/ 176 w 1136"/>
                    <a:gd name="T17" fmla="*/ 742 h 752"/>
                    <a:gd name="T18" fmla="*/ 899 w 1136"/>
                    <a:gd name="T19" fmla="*/ 474 h 752"/>
                    <a:gd name="T20" fmla="*/ 992 w 1136"/>
                    <a:gd name="T21" fmla="*/ 402 h 752"/>
                    <a:gd name="T22" fmla="*/ 1105 w 1136"/>
                    <a:gd name="T23" fmla="*/ 196 h 752"/>
                    <a:gd name="T24" fmla="*/ 1105 w 1136"/>
                    <a:gd name="T25" fmla="*/ 73 h 752"/>
                    <a:gd name="T26" fmla="*/ 1002 w 1136"/>
                    <a:gd name="T27" fmla="*/ 0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6" h="752">
                      <a:moveTo>
                        <a:pt x="1002" y="0"/>
                      </a:moveTo>
                      <a:cubicBezTo>
                        <a:pt x="765" y="0"/>
                        <a:pt x="765" y="0"/>
                        <a:pt x="765" y="0"/>
                      </a:cubicBezTo>
                      <a:cubicBezTo>
                        <a:pt x="723" y="0"/>
                        <a:pt x="682" y="21"/>
                        <a:pt x="651" y="42"/>
                      </a:cubicBezTo>
                      <a:cubicBezTo>
                        <a:pt x="52" y="536"/>
                        <a:pt x="52" y="536"/>
                        <a:pt x="52" y="536"/>
                      </a:cubicBezTo>
                      <a:cubicBezTo>
                        <a:pt x="0" y="577"/>
                        <a:pt x="0" y="639"/>
                        <a:pt x="21" y="680"/>
                      </a:cubicBezTo>
                      <a:cubicBezTo>
                        <a:pt x="31" y="711"/>
                        <a:pt x="31" y="711"/>
                        <a:pt x="31" y="711"/>
                      </a:cubicBezTo>
                      <a:cubicBezTo>
                        <a:pt x="42" y="732"/>
                        <a:pt x="62" y="752"/>
                        <a:pt x="93" y="752"/>
                      </a:cubicBezTo>
                      <a:cubicBezTo>
                        <a:pt x="124" y="752"/>
                        <a:pt x="124" y="752"/>
                        <a:pt x="124" y="752"/>
                      </a:cubicBezTo>
                      <a:cubicBezTo>
                        <a:pt x="145" y="752"/>
                        <a:pt x="155" y="752"/>
                        <a:pt x="176" y="742"/>
                      </a:cubicBezTo>
                      <a:cubicBezTo>
                        <a:pt x="899" y="474"/>
                        <a:pt x="899" y="474"/>
                        <a:pt x="899" y="474"/>
                      </a:cubicBezTo>
                      <a:cubicBezTo>
                        <a:pt x="940" y="464"/>
                        <a:pt x="971" y="433"/>
                        <a:pt x="992" y="402"/>
                      </a:cubicBezTo>
                      <a:cubicBezTo>
                        <a:pt x="1105" y="196"/>
                        <a:pt x="1105" y="196"/>
                        <a:pt x="1105" y="196"/>
                      </a:cubicBezTo>
                      <a:cubicBezTo>
                        <a:pt x="1136" y="155"/>
                        <a:pt x="1136" y="103"/>
                        <a:pt x="1105" y="73"/>
                      </a:cubicBezTo>
                      <a:cubicBezTo>
                        <a:pt x="1085" y="31"/>
                        <a:pt x="1044" y="11"/>
                        <a:pt x="1002" y="0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05" name="Freeform 25"/>
                <p:cNvSpPr>
                  <a:spLocks/>
                </p:cNvSpPr>
                <p:nvPr/>
              </p:nvSpPr>
              <p:spPr bwMode="auto">
                <a:xfrm>
                  <a:off x="5678488" y="3992563"/>
                  <a:ext cx="107950" cy="71438"/>
                </a:xfrm>
                <a:custGeom>
                  <a:avLst/>
                  <a:gdLst>
                    <a:gd name="T0" fmla="*/ 1084 w 1136"/>
                    <a:gd name="T1" fmla="*/ 536 h 752"/>
                    <a:gd name="T2" fmla="*/ 480 w 1136"/>
                    <a:gd name="T3" fmla="*/ 42 h 752"/>
                    <a:gd name="T4" fmla="*/ 376 w 1136"/>
                    <a:gd name="T5" fmla="*/ 0 h 752"/>
                    <a:gd name="T6" fmla="*/ 136 w 1136"/>
                    <a:gd name="T7" fmla="*/ 0 h 752"/>
                    <a:gd name="T8" fmla="*/ 21 w 1136"/>
                    <a:gd name="T9" fmla="*/ 73 h 752"/>
                    <a:gd name="T10" fmla="*/ 21 w 1136"/>
                    <a:gd name="T11" fmla="*/ 196 h 752"/>
                    <a:gd name="T12" fmla="*/ 136 w 1136"/>
                    <a:gd name="T13" fmla="*/ 402 h 752"/>
                    <a:gd name="T14" fmla="*/ 230 w 1136"/>
                    <a:gd name="T15" fmla="*/ 474 h 752"/>
                    <a:gd name="T16" fmla="*/ 970 w 1136"/>
                    <a:gd name="T17" fmla="*/ 742 h 752"/>
                    <a:gd name="T18" fmla="*/ 1011 w 1136"/>
                    <a:gd name="T19" fmla="*/ 752 h 752"/>
                    <a:gd name="T20" fmla="*/ 1011 w 1136"/>
                    <a:gd name="T21" fmla="*/ 752 h 752"/>
                    <a:gd name="T22" fmla="*/ 1053 w 1136"/>
                    <a:gd name="T23" fmla="*/ 752 h 752"/>
                    <a:gd name="T24" fmla="*/ 1116 w 1136"/>
                    <a:gd name="T25" fmla="*/ 711 h 752"/>
                    <a:gd name="T26" fmla="*/ 1126 w 1136"/>
                    <a:gd name="T27" fmla="*/ 670 h 752"/>
                    <a:gd name="T28" fmla="*/ 1084 w 1136"/>
                    <a:gd name="T29" fmla="*/ 536 h 7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36" h="752">
                      <a:moveTo>
                        <a:pt x="1084" y="536"/>
                      </a:moveTo>
                      <a:cubicBezTo>
                        <a:pt x="480" y="42"/>
                        <a:pt x="480" y="42"/>
                        <a:pt x="480" y="42"/>
                      </a:cubicBezTo>
                      <a:cubicBezTo>
                        <a:pt x="459" y="21"/>
                        <a:pt x="417" y="0"/>
                        <a:pt x="376" y="0"/>
                      </a:cubicBezTo>
                      <a:cubicBezTo>
                        <a:pt x="136" y="0"/>
                        <a:pt x="136" y="0"/>
                        <a:pt x="136" y="0"/>
                      </a:cubicBezTo>
                      <a:cubicBezTo>
                        <a:pt x="84" y="11"/>
                        <a:pt x="42" y="31"/>
                        <a:pt x="21" y="73"/>
                      </a:cubicBezTo>
                      <a:cubicBezTo>
                        <a:pt x="0" y="103"/>
                        <a:pt x="0" y="155"/>
                        <a:pt x="21" y="196"/>
                      </a:cubicBezTo>
                      <a:cubicBezTo>
                        <a:pt x="136" y="402"/>
                        <a:pt x="136" y="402"/>
                        <a:pt x="136" y="402"/>
                      </a:cubicBezTo>
                      <a:cubicBezTo>
                        <a:pt x="157" y="433"/>
                        <a:pt x="198" y="464"/>
                        <a:pt x="230" y="474"/>
                      </a:cubicBezTo>
                      <a:cubicBezTo>
                        <a:pt x="970" y="742"/>
                        <a:pt x="970" y="742"/>
                        <a:pt x="970" y="742"/>
                      </a:cubicBezTo>
                      <a:cubicBezTo>
                        <a:pt x="991" y="752"/>
                        <a:pt x="1001" y="752"/>
                        <a:pt x="1011" y="752"/>
                      </a:cubicBezTo>
                      <a:cubicBezTo>
                        <a:pt x="1011" y="752"/>
                        <a:pt x="1011" y="752"/>
                        <a:pt x="1011" y="752"/>
                      </a:cubicBezTo>
                      <a:cubicBezTo>
                        <a:pt x="1053" y="752"/>
                        <a:pt x="1053" y="752"/>
                        <a:pt x="1053" y="752"/>
                      </a:cubicBezTo>
                      <a:cubicBezTo>
                        <a:pt x="1084" y="752"/>
                        <a:pt x="1105" y="732"/>
                        <a:pt x="1116" y="711"/>
                      </a:cubicBezTo>
                      <a:cubicBezTo>
                        <a:pt x="1126" y="670"/>
                        <a:pt x="1126" y="670"/>
                        <a:pt x="1126" y="670"/>
                      </a:cubicBezTo>
                      <a:cubicBezTo>
                        <a:pt x="1136" y="639"/>
                        <a:pt x="1136" y="588"/>
                        <a:pt x="1084" y="536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06" name="Freeform 26"/>
                <p:cNvSpPr>
                  <a:spLocks/>
                </p:cNvSpPr>
                <p:nvPr/>
              </p:nvSpPr>
              <p:spPr bwMode="auto">
                <a:xfrm>
                  <a:off x="5648325" y="3971926"/>
                  <a:ext cx="28575" cy="28575"/>
                </a:xfrm>
                <a:custGeom>
                  <a:avLst/>
                  <a:gdLst>
                    <a:gd name="T0" fmla="*/ 144 w 288"/>
                    <a:gd name="T1" fmla="*/ 304 h 304"/>
                    <a:gd name="T2" fmla="*/ 247 w 288"/>
                    <a:gd name="T3" fmla="*/ 263 h 304"/>
                    <a:gd name="T4" fmla="*/ 288 w 288"/>
                    <a:gd name="T5" fmla="*/ 158 h 304"/>
                    <a:gd name="T6" fmla="*/ 247 w 288"/>
                    <a:gd name="T7" fmla="*/ 53 h 304"/>
                    <a:gd name="T8" fmla="*/ 42 w 288"/>
                    <a:gd name="T9" fmla="*/ 53 h 304"/>
                    <a:gd name="T10" fmla="*/ 0 w 288"/>
                    <a:gd name="T11" fmla="*/ 158 h 304"/>
                    <a:gd name="T12" fmla="*/ 42 w 288"/>
                    <a:gd name="T13" fmla="*/ 263 h 304"/>
                    <a:gd name="T14" fmla="*/ 144 w 288"/>
                    <a:gd name="T15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8" h="304">
                      <a:moveTo>
                        <a:pt x="144" y="304"/>
                      </a:moveTo>
                      <a:cubicBezTo>
                        <a:pt x="175" y="304"/>
                        <a:pt x="216" y="294"/>
                        <a:pt x="247" y="263"/>
                      </a:cubicBezTo>
                      <a:cubicBezTo>
                        <a:pt x="268" y="242"/>
                        <a:pt x="288" y="200"/>
                        <a:pt x="288" y="158"/>
                      </a:cubicBezTo>
                      <a:cubicBezTo>
                        <a:pt x="288" y="126"/>
                        <a:pt x="268" y="84"/>
                        <a:pt x="247" y="53"/>
                      </a:cubicBezTo>
                      <a:cubicBezTo>
                        <a:pt x="186" y="0"/>
                        <a:pt x="93" y="0"/>
                        <a:pt x="42" y="53"/>
                      </a:cubicBezTo>
                      <a:cubicBezTo>
                        <a:pt x="11" y="84"/>
                        <a:pt x="0" y="126"/>
                        <a:pt x="0" y="158"/>
                      </a:cubicBezTo>
                      <a:cubicBezTo>
                        <a:pt x="0" y="200"/>
                        <a:pt x="11" y="242"/>
                        <a:pt x="42" y="263"/>
                      </a:cubicBezTo>
                      <a:cubicBezTo>
                        <a:pt x="62" y="294"/>
                        <a:pt x="103" y="304"/>
                        <a:pt x="144" y="304"/>
                      </a:cubicBezTo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107" name="Rectangle 10"/>
              <p:cNvSpPr/>
              <p:nvPr/>
            </p:nvSpPr>
            <p:spPr>
              <a:xfrm flipH="1">
                <a:off x="5893702" y="3507854"/>
                <a:ext cx="528991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Smart grids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1" name="Gruppieren 350"/>
            <p:cNvGrpSpPr/>
            <p:nvPr/>
          </p:nvGrpSpPr>
          <p:grpSpPr>
            <a:xfrm>
              <a:off x="5364088" y="3111810"/>
              <a:ext cx="524182" cy="425859"/>
              <a:chOff x="5379966" y="3117999"/>
              <a:chExt cx="524182" cy="425859"/>
            </a:xfrm>
          </p:grpSpPr>
          <p:sp>
            <p:nvSpPr>
              <p:cNvPr id="100" name="Rechteck 430"/>
              <p:cNvSpPr/>
              <p:nvPr/>
            </p:nvSpPr>
            <p:spPr>
              <a:xfrm flipH="1">
                <a:off x="5379966" y="3343354"/>
                <a:ext cx="524182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Connected 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home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8" name="Group 176"/>
              <p:cNvGrpSpPr>
                <a:grpSpLocks noChangeAspect="1"/>
              </p:cNvGrpSpPr>
              <p:nvPr/>
            </p:nvGrpSpPr>
            <p:grpSpPr>
              <a:xfrm flipH="1">
                <a:off x="5574697" y="3117999"/>
                <a:ext cx="134720" cy="198213"/>
                <a:chOff x="3114675" y="3213100"/>
                <a:chExt cx="525463" cy="773113"/>
              </a:xfrm>
              <a:solidFill>
                <a:schemeClr val="bg1"/>
              </a:solidFill>
            </p:grpSpPr>
            <p:sp>
              <p:nvSpPr>
                <p:cNvPr id="109" name="Freeform 235"/>
                <p:cNvSpPr>
                  <a:spLocks/>
                </p:cNvSpPr>
                <p:nvPr/>
              </p:nvSpPr>
              <p:spPr bwMode="auto">
                <a:xfrm>
                  <a:off x="3155950" y="3541713"/>
                  <a:ext cx="442913" cy="444500"/>
                </a:xfrm>
                <a:custGeom>
                  <a:avLst/>
                  <a:gdLst>
                    <a:gd name="T0" fmla="*/ 377 w 394"/>
                    <a:gd name="T1" fmla="*/ 395 h 395"/>
                    <a:gd name="T2" fmla="*/ 17 w 394"/>
                    <a:gd name="T3" fmla="*/ 395 h 395"/>
                    <a:gd name="T4" fmla="*/ 0 w 394"/>
                    <a:gd name="T5" fmla="*/ 378 h 395"/>
                    <a:gd name="T6" fmla="*/ 0 w 394"/>
                    <a:gd name="T7" fmla="*/ 18 h 395"/>
                    <a:gd name="T8" fmla="*/ 17 w 394"/>
                    <a:gd name="T9" fmla="*/ 0 h 395"/>
                    <a:gd name="T10" fmla="*/ 34 w 394"/>
                    <a:gd name="T11" fmla="*/ 18 h 395"/>
                    <a:gd name="T12" fmla="*/ 34 w 394"/>
                    <a:gd name="T13" fmla="*/ 360 h 395"/>
                    <a:gd name="T14" fmla="*/ 360 w 394"/>
                    <a:gd name="T15" fmla="*/ 360 h 395"/>
                    <a:gd name="T16" fmla="*/ 360 w 394"/>
                    <a:gd name="T17" fmla="*/ 18 h 395"/>
                    <a:gd name="T18" fmla="*/ 377 w 394"/>
                    <a:gd name="T19" fmla="*/ 0 h 395"/>
                    <a:gd name="T20" fmla="*/ 394 w 394"/>
                    <a:gd name="T21" fmla="*/ 18 h 395"/>
                    <a:gd name="T22" fmla="*/ 394 w 394"/>
                    <a:gd name="T23" fmla="*/ 378 h 395"/>
                    <a:gd name="T24" fmla="*/ 377 w 394"/>
                    <a:gd name="T25" fmla="*/ 395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4" h="395">
                      <a:moveTo>
                        <a:pt x="377" y="395"/>
                      </a:moveTo>
                      <a:cubicBezTo>
                        <a:pt x="17" y="395"/>
                        <a:pt x="17" y="395"/>
                        <a:pt x="17" y="395"/>
                      </a:cubicBezTo>
                      <a:cubicBezTo>
                        <a:pt x="8" y="395"/>
                        <a:pt x="0" y="387"/>
                        <a:pt x="0" y="37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4" y="8"/>
                        <a:pt x="34" y="18"/>
                      </a:cubicBezTo>
                      <a:cubicBezTo>
                        <a:pt x="34" y="360"/>
                        <a:pt x="34" y="360"/>
                        <a:pt x="34" y="360"/>
                      </a:cubicBezTo>
                      <a:cubicBezTo>
                        <a:pt x="360" y="360"/>
                        <a:pt x="360" y="360"/>
                        <a:pt x="360" y="360"/>
                      </a:cubicBezTo>
                      <a:cubicBezTo>
                        <a:pt x="360" y="18"/>
                        <a:pt x="360" y="18"/>
                        <a:pt x="360" y="18"/>
                      </a:cubicBezTo>
                      <a:cubicBezTo>
                        <a:pt x="360" y="8"/>
                        <a:pt x="368" y="0"/>
                        <a:pt x="377" y="0"/>
                      </a:cubicBezTo>
                      <a:cubicBezTo>
                        <a:pt x="387" y="0"/>
                        <a:pt x="394" y="8"/>
                        <a:pt x="394" y="18"/>
                      </a:cubicBezTo>
                      <a:cubicBezTo>
                        <a:pt x="394" y="378"/>
                        <a:pt x="394" y="378"/>
                        <a:pt x="394" y="378"/>
                      </a:cubicBezTo>
                      <a:cubicBezTo>
                        <a:pt x="394" y="387"/>
                        <a:pt x="387" y="395"/>
                        <a:pt x="377" y="3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10" name="Freeform 236"/>
                <p:cNvSpPr>
                  <a:spLocks noEditPoints="1"/>
                </p:cNvSpPr>
                <p:nvPr/>
              </p:nvSpPr>
              <p:spPr bwMode="auto">
                <a:xfrm>
                  <a:off x="3154363" y="3213100"/>
                  <a:ext cx="446088" cy="309563"/>
                </a:xfrm>
                <a:custGeom>
                  <a:avLst/>
                  <a:gdLst>
                    <a:gd name="T0" fmla="*/ 378 w 396"/>
                    <a:gd name="T1" fmla="*/ 274 h 274"/>
                    <a:gd name="T2" fmla="*/ 18 w 396"/>
                    <a:gd name="T3" fmla="*/ 274 h 274"/>
                    <a:gd name="T4" fmla="*/ 3 w 396"/>
                    <a:gd name="T5" fmla="*/ 264 h 274"/>
                    <a:gd name="T6" fmla="*/ 5 w 396"/>
                    <a:gd name="T7" fmla="*/ 246 h 274"/>
                    <a:gd name="T8" fmla="*/ 184 w 396"/>
                    <a:gd name="T9" fmla="*/ 7 h 274"/>
                    <a:gd name="T10" fmla="*/ 198 w 396"/>
                    <a:gd name="T11" fmla="*/ 0 h 274"/>
                    <a:gd name="T12" fmla="*/ 198 w 396"/>
                    <a:gd name="T13" fmla="*/ 0 h 274"/>
                    <a:gd name="T14" fmla="*/ 212 w 396"/>
                    <a:gd name="T15" fmla="*/ 7 h 274"/>
                    <a:gd name="T16" fmla="*/ 392 w 396"/>
                    <a:gd name="T17" fmla="*/ 246 h 274"/>
                    <a:gd name="T18" fmla="*/ 393 w 396"/>
                    <a:gd name="T19" fmla="*/ 264 h 274"/>
                    <a:gd name="T20" fmla="*/ 378 w 396"/>
                    <a:gd name="T21" fmla="*/ 274 h 274"/>
                    <a:gd name="T22" fmla="*/ 53 w 396"/>
                    <a:gd name="T23" fmla="*/ 239 h 274"/>
                    <a:gd name="T24" fmla="*/ 343 w 396"/>
                    <a:gd name="T25" fmla="*/ 239 h 274"/>
                    <a:gd name="T26" fmla="*/ 198 w 396"/>
                    <a:gd name="T27" fmla="*/ 46 h 274"/>
                    <a:gd name="T28" fmla="*/ 53 w 396"/>
                    <a:gd name="T29" fmla="*/ 239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6" h="274">
                      <a:moveTo>
                        <a:pt x="378" y="274"/>
                      </a:moveTo>
                      <a:cubicBezTo>
                        <a:pt x="18" y="274"/>
                        <a:pt x="18" y="274"/>
                        <a:pt x="18" y="274"/>
                      </a:cubicBezTo>
                      <a:cubicBezTo>
                        <a:pt x="12" y="274"/>
                        <a:pt x="6" y="270"/>
                        <a:pt x="3" y="264"/>
                      </a:cubicBezTo>
                      <a:cubicBezTo>
                        <a:pt x="0" y="259"/>
                        <a:pt x="1" y="252"/>
                        <a:pt x="5" y="246"/>
                      </a:cubicBezTo>
                      <a:cubicBezTo>
                        <a:pt x="184" y="7"/>
                        <a:pt x="184" y="7"/>
                        <a:pt x="184" y="7"/>
                      </a:cubicBezTo>
                      <a:cubicBezTo>
                        <a:pt x="187" y="3"/>
                        <a:pt x="193" y="0"/>
                        <a:pt x="198" y="0"/>
                      </a:cubicBezTo>
                      <a:cubicBezTo>
                        <a:pt x="198" y="0"/>
                        <a:pt x="198" y="0"/>
                        <a:pt x="198" y="0"/>
                      </a:cubicBezTo>
                      <a:cubicBezTo>
                        <a:pt x="204" y="0"/>
                        <a:pt x="209" y="3"/>
                        <a:pt x="212" y="7"/>
                      </a:cubicBezTo>
                      <a:cubicBezTo>
                        <a:pt x="392" y="246"/>
                        <a:pt x="392" y="246"/>
                        <a:pt x="392" y="246"/>
                      </a:cubicBezTo>
                      <a:cubicBezTo>
                        <a:pt x="396" y="252"/>
                        <a:pt x="396" y="259"/>
                        <a:pt x="393" y="264"/>
                      </a:cubicBezTo>
                      <a:cubicBezTo>
                        <a:pt x="390" y="270"/>
                        <a:pt x="384" y="274"/>
                        <a:pt x="378" y="274"/>
                      </a:cubicBezTo>
                      <a:close/>
                      <a:moveTo>
                        <a:pt x="53" y="239"/>
                      </a:moveTo>
                      <a:cubicBezTo>
                        <a:pt x="343" y="239"/>
                        <a:pt x="343" y="239"/>
                        <a:pt x="343" y="239"/>
                      </a:cubicBezTo>
                      <a:cubicBezTo>
                        <a:pt x="198" y="46"/>
                        <a:pt x="198" y="46"/>
                        <a:pt x="198" y="46"/>
                      </a:cubicBezTo>
                      <a:lnTo>
                        <a:pt x="53" y="2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11" name="Freeform 237"/>
                <p:cNvSpPr>
                  <a:spLocks noEditPoints="1"/>
                </p:cNvSpPr>
                <p:nvPr/>
              </p:nvSpPr>
              <p:spPr bwMode="auto">
                <a:xfrm>
                  <a:off x="3302000" y="3783013"/>
                  <a:ext cx="152400" cy="203200"/>
                </a:xfrm>
                <a:custGeom>
                  <a:avLst/>
                  <a:gdLst>
                    <a:gd name="T0" fmla="*/ 117 w 135"/>
                    <a:gd name="T1" fmla="*/ 181 h 181"/>
                    <a:gd name="T2" fmla="*/ 17 w 135"/>
                    <a:gd name="T3" fmla="*/ 181 h 181"/>
                    <a:gd name="T4" fmla="*/ 0 w 135"/>
                    <a:gd name="T5" fmla="*/ 164 h 181"/>
                    <a:gd name="T6" fmla="*/ 0 w 135"/>
                    <a:gd name="T7" fmla="*/ 17 h 181"/>
                    <a:gd name="T8" fmla="*/ 17 w 135"/>
                    <a:gd name="T9" fmla="*/ 0 h 181"/>
                    <a:gd name="T10" fmla="*/ 117 w 135"/>
                    <a:gd name="T11" fmla="*/ 0 h 181"/>
                    <a:gd name="T12" fmla="*/ 135 w 135"/>
                    <a:gd name="T13" fmla="*/ 17 h 181"/>
                    <a:gd name="T14" fmla="*/ 135 w 135"/>
                    <a:gd name="T15" fmla="*/ 164 h 181"/>
                    <a:gd name="T16" fmla="*/ 117 w 135"/>
                    <a:gd name="T17" fmla="*/ 181 h 181"/>
                    <a:gd name="T18" fmla="*/ 34 w 135"/>
                    <a:gd name="T19" fmla="*/ 146 h 181"/>
                    <a:gd name="T20" fmla="*/ 100 w 135"/>
                    <a:gd name="T21" fmla="*/ 146 h 181"/>
                    <a:gd name="T22" fmla="*/ 100 w 135"/>
                    <a:gd name="T23" fmla="*/ 34 h 181"/>
                    <a:gd name="T24" fmla="*/ 34 w 135"/>
                    <a:gd name="T25" fmla="*/ 34 h 181"/>
                    <a:gd name="T26" fmla="*/ 34 w 135"/>
                    <a:gd name="T27" fmla="*/ 14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" h="181">
                      <a:moveTo>
                        <a:pt x="117" y="181"/>
                      </a:moveTo>
                      <a:cubicBezTo>
                        <a:pt x="17" y="181"/>
                        <a:pt x="17" y="181"/>
                        <a:pt x="17" y="181"/>
                      </a:cubicBezTo>
                      <a:cubicBezTo>
                        <a:pt x="7" y="181"/>
                        <a:pt x="0" y="173"/>
                        <a:pt x="0" y="16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27" y="0"/>
                        <a:pt x="135" y="7"/>
                        <a:pt x="135" y="17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35" y="173"/>
                        <a:pt x="127" y="181"/>
                        <a:pt x="117" y="181"/>
                      </a:cubicBezTo>
                      <a:close/>
                      <a:moveTo>
                        <a:pt x="34" y="146"/>
                      </a:moveTo>
                      <a:cubicBezTo>
                        <a:pt x="100" y="146"/>
                        <a:pt x="100" y="146"/>
                        <a:pt x="100" y="146"/>
                      </a:cubicBezTo>
                      <a:cubicBezTo>
                        <a:pt x="100" y="34"/>
                        <a:pt x="100" y="34"/>
                        <a:pt x="100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lnTo>
                        <a:pt x="3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12" name="Freeform 238"/>
                <p:cNvSpPr>
                  <a:spLocks/>
                </p:cNvSpPr>
                <p:nvPr/>
              </p:nvSpPr>
              <p:spPr bwMode="auto">
                <a:xfrm>
                  <a:off x="3184525" y="3249613"/>
                  <a:ext cx="119063" cy="233363"/>
                </a:xfrm>
                <a:custGeom>
                  <a:avLst/>
                  <a:gdLst>
                    <a:gd name="T0" fmla="*/ 17 w 106"/>
                    <a:gd name="T1" fmla="*/ 207 h 207"/>
                    <a:gd name="T2" fmla="*/ 0 w 106"/>
                    <a:gd name="T3" fmla="*/ 190 h 207"/>
                    <a:gd name="T4" fmla="*/ 0 w 106"/>
                    <a:gd name="T5" fmla="*/ 17 h 207"/>
                    <a:gd name="T6" fmla="*/ 17 w 106"/>
                    <a:gd name="T7" fmla="*/ 0 h 207"/>
                    <a:gd name="T8" fmla="*/ 89 w 106"/>
                    <a:gd name="T9" fmla="*/ 0 h 207"/>
                    <a:gd name="T10" fmla="*/ 106 w 106"/>
                    <a:gd name="T11" fmla="*/ 17 h 207"/>
                    <a:gd name="T12" fmla="*/ 106 w 106"/>
                    <a:gd name="T13" fmla="*/ 88 h 207"/>
                    <a:gd name="T14" fmla="*/ 89 w 106"/>
                    <a:gd name="T15" fmla="*/ 105 h 207"/>
                    <a:gd name="T16" fmla="*/ 71 w 106"/>
                    <a:gd name="T17" fmla="*/ 88 h 207"/>
                    <a:gd name="T18" fmla="*/ 71 w 106"/>
                    <a:gd name="T19" fmla="*/ 34 h 207"/>
                    <a:gd name="T20" fmla="*/ 35 w 106"/>
                    <a:gd name="T21" fmla="*/ 34 h 207"/>
                    <a:gd name="T22" fmla="*/ 35 w 106"/>
                    <a:gd name="T23" fmla="*/ 190 h 207"/>
                    <a:gd name="T24" fmla="*/ 17 w 106"/>
                    <a:gd name="T25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6" h="207">
                      <a:moveTo>
                        <a:pt x="17" y="207"/>
                      </a:moveTo>
                      <a:cubicBezTo>
                        <a:pt x="8" y="207"/>
                        <a:pt x="0" y="199"/>
                        <a:pt x="0" y="19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7"/>
                        <a:pt x="8" y="0"/>
                        <a:pt x="17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98" y="0"/>
                        <a:pt x="106" y="7"/>
                        <a:pt x="106" y="17"/>
                      </a:cubicBezTo>
                      <a:cubicBezTo>
                        <a:pt x="106" y="88"/>
                        <a:pt x="106" y="88"/>
                        <a:pt x="106" y="88"/>
                      </a:cubicBezTo>
                      <a:cubicBezTo>
                        <a:pt x="106" y="97"/>
                        <a:pt x="98" y="105"/>
                        <a:pt x="89" y="105"/>
                      </a:cubicBezTo>
                      <a:cubicBezTo>
                        <a:pt x="79" y="105"/>
                        <a:pt x="71" y="97"/>
                        <a:pt x="71" y="88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190"/>
                        <a:pt x="35" y="190"/>
                        <a:pt x="35" y="190"/>
                      </a:cubicBezTo>
                      <a:cubicBezTo>
                        <a:pt x="35" y="199"/>
                        <a:pt x="27" y="207"/>
                        <a:pt x="17" y="2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113" name="Freeform 239"/>
                <p:cNvSpPr>
                  <a:spLocks/>
                </p:cNvSpPr>
                <p:nvPr/>
              </p:nvSpPr>
              <p:spPr bwMode="auto">
                <a:xfrm>
                  <a:off x="3114675" y="3541713"/>
                  <a:ext cx="525463" cy="38100"/>
                </a:xfrm>
                <a:custGeom>
                  <a:avLst/>
                  <a:gdLst>
                    <a:gd name="T0" fmla="*/ 449 w 466"/>
                    <a:gd name="T1" fmla="*/ 35 h 35"/>
                    <a:gd name="T2" fmla="*/ 17 w 466"/>
                    <a:gd name="T3" fmla="*/ 35 h 35"/>
                    <a:gd name="T4" fmla="*/ 0 w 466"/>
                    <a:gd name="T5" fmla="*/ 18 h 35"/>
                    <a:gd name="T6" fmla="*/ 17 w 466"/>
                    <a:gd name="T7" fmla="*/ 0 h 35"/>
                    <a:gd name="T8" fmla="*/ 449 w 466"/>
                    <a:gd name="T9" fmla="*/ 0 h 35"/>
                    <a:gd name="T10" fmla="*/ 466 w 466"/>
                    <a:gd name="T11" fmla="*/ 18 h 35"/>
                    <a:gd name="T12" fmla="*/ 449 w 466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6" h="35">
                      <a:moveTo>
                        <a:pt x="449" y="35"/>
                      </a:move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8" y="35"/>
                        <a:pt x="0" y="27"/>
                        <a:pt x="0" y="18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449" y="0"/>
                        <a:pt x="449" y="0"/>
                        <a:pt x="449" y="0"/>
                      </a:cubicBezTo>
                      <a:cubicBezTo>
                        <a:pt x="458" y="0"/>
                        <a:pt x="466" y="8"/>
                        <a:pt x="466" y="18"/>
                      </a:cubicBezTo>
                      <a:cubicBezTo>
                        <a:pt x="466" y="27"/>
                        <a:pt x="458" y="35"/>
                        <a:pt x="44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sp>
          <p:nvSpPr>
            <p:cNvPr id="121" name="Rechteck 120"/>
            <p:cNvSpPr/>
            <p:nvPr/>
          </p:nvSpPr>
          <p:spPr>
            <a:xfrm flipH="1">
              <a:off x="3741676" y="1954950"/>
              <a:ext cx="1617788" cy="82113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grpSp>
          <p:nvGrpSpPr>
            <p:cNvPr id="122" name="Gruppieren 1328"/>
            <p:cNvGrpSpPr/>
            <p:nvPr/>
          </p:nvGrpSpPr>
          <p:grpSpPr>
            <a:xfrm flipH="1">
              <a:off x="4462496" y="3719287"/>
              <a:ext cx="264476" cy="199651"/>
              <a:chOff x="6318281" y="2059246"/>
              <a:chExt cx="516117" cy="389615"/>
            </a:xfrm>
            <a:solidFill>
              <a:schemeClr val="bg1"/>
            </a:solidFill>
          </p:grpSpPr>
          <p:sp>
            <p:nvSpPr>
              <p:cNvPr id="123" name="Freeform 136"/>
              <p:cNvSpPr>
                <a:spLocks noEditPoints="1"/>
              </p:cNvSpPr>
              <p:nvPr/>
            </p:nvSpPr>
            <p:spPr bwMode="auto">
              <a:xfrm>
                <a:off x="6719211" y="2219295"/>
                <a:ext cx="115187" cy="160857"/>
              </a:xfrm>
              <a:custGeom>
                <a:avLst/>
                <a:gdLst>
                  <a:gd name="T0" fmla="*/ 227 w 241"/>
                  <a:gd name="T1" fmla="*/ 337 h 337"/>
                  <a:gd name="T2" fmla="*/ 221 w 241"/>
                  <a:gd name="T3" fmla="*/ 336 h 337"/>
                  <a:gd name="T4" fmla="*/ 8 w 241"/>
                  <a:gd name="T5" fmla="*/ 236 h 337"/>
                  <a:gd name="T6" fmla="*/ 0 w 241"/>
                  <a:gd name="T7" fmla="*/ 223 h 337"/>
                  <a:gd name="T8" fmla="*/ 0 w 241"/>
                  <a:gd name="T9" fmla="*/ 117 h 337"/>
                  <a:gd name="T10" fmla="*/ 8 w 241"/>
                  <a:gd name="T11" fmla="*/ 104 h 337"/>
                  <a:gd name="T12" fmla="*/ 221 w 241"/>
                  <a:gd name="T13" fmla="*/ 2 h 337"/>
                  <a:gd name="T14" fmla="*/ 235 w 241"/>
                  <a:gd name="T15" fmla="*/ 3 h 337"/>
                  <a:gd name="T16" fmla="*/ 241 w 241"/>
                  <a:gd name="T17" fmla="*/ 15 h 337"/>
                  <a:gd name="T18" fmla="*/ 241 w 241"/>
                  <a:gd name="T19" fmla="*/ 323 h 337"/>
                  <a:gd name="T20" fmla="*/ 235 w 241"/>
                  <a:gd name="T21" fmla="*/ 335 h 337"/>
                  <a:gd name="T22" fmla="*/ 227 w 241"/>
                  <a:gd name="T23" fmla="*/ 337 h 337"/>
                  <a:gd name="T24" fmla="*/ 28 w 241"/>
                  <a:gd name="T25" fmla="*/ 214 h 337"/>
                  <a:gd name="T26" fmla="*/ 213 w 241"/>
                  <a:gd name="T27" fmla="*/ 301 h 337"/>
                  <a:gd name="T28" fmla="*/ 213 w 241"/>
                  <a:gd name="T29" fmla="*/ 37 h 337"/>
                  <a:gd name="T30" fmla="*/ 28 w 241"/>
                  <a:gd name="T31" fmla="*/ 126 h 337"/>
                  <a:gd name="T32" fmla="*/ 28 w 241"/>
                  <a:gd name="T33" fmla="*/ 21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337">
                    <a:moveTo>
                      <a:pt x="227" y="337"/>
                    </a:moveTo>
                    <a:cubicBezTo>
                      <a:pt x="225" y="337"/>
                      <a:pt x="223" y="337"/>
                      <a:pt x="221" y="336"/>
                    </a:cubicBezTo>
                    <a:cubicBezTo>
                      <a:pt x="8" y="236"/>
                      <a:pt x="8" y="236"/>
                      <a:pt x="8" y="236"/>
                    </a:cubicBezTo>
                    <a:cubicBezTo>
                      <a:pt x="3" y="233"/>
                      <a:pt x="0" y="228"/>
                      <a:pt x="0" y="22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2"/>
                      <a:pt x="3" y="107"/>
                      <a:pt x="8" y="104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6" y="0"/>
                      <a:pt x="231" y="1"/>
                      <a:pt x="235" y="3"/>
                    </a:cubicBezTo>
                    <a:cubicBezTo>
                      <a:pt x="239" y="6"/>
                      <a:pt x="241" y="10"/>
                      <a:pt x="241" y="15"/>
                    </a:cubicBezTo>
                    <a:cubicBezTo>
                      <a:pt x="241" y="323"/>
                      <a:pt x="241" y="323"/>
                      <a:pt x="241" y="323"/>
                    </a:cubicBezTo>
                    <a:cubicBezTo>
                      <a:pt x="241" y="328"/>
                      <a:pt x="239" y="333"/>
                      <a:pt x="235" y="335"/>
                    </a:cubicBezTo>
                    <a:cubicBezTo>
                      <a:pt x="233" y="337"/>
                      <a:pt x="230" y="337"/>
                      <a:pt x="227" y="337"/>
                    </a:cubicBezTo>
                    <a:close/>
                    <a:moveTo>
                      <a:pt x="28" y="214"/>
                    </a:moveTo>
                    <a:cubicBezTo>
                      <a:pt x="213" y="301"/>
                      <a:pt x="213" y="301"/>
                      <a:pt x="213" y="301"/>
                    </a:cubicBezTo>
                    <a:cubicBezTo>
                      <a:pt x="213" y="37"/>
                      <a:pt x="213" y="37"/>
                      <a:pt x="213" y="37"/>
                    </a:cubicBezTo>
                    <a:cubicBezTo>
                      <a:pt x="28" y="126"/>
                      <a:pt x="28" y="126"/>
                      <a:pt x="28" y="126"/>
                    </a:cubicBezTo>
                    <a:lnTo>
                      <a:pt x="28" y="21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137"/>
              <p:cNvSpPr>
                <a:spLocks noEditPoints="1"/>
              </p:cNvSpPr>
              <p:nvPr/>
            </p:nvSpPr>
            <p:spPr bwMode="auto">
              <a:xfrm>
                <a:off x="6318281" y="2151396"/>
                <a:ext cx="414268" cy="297465"/>
              </a:xfrm>
              <a:custGeom>
                <a:avLst/>
                <a:gdLst>
                  <a:gd name="T0" fmla="*/ 741 w 868"/>
                  <a:gd name="T1" fmla="*/ 623 h 623"/>
                  <a:gd name="T2" fmla="*/ 128 w 868"/>
                  <a:gd name="T3" fmla="*/ 623 h 623"/>
                  <a:gd name="T4" fmla="*/ 0 w 868"/>
                  <a:gd name="T5" fmla="*/ 496 h 623"/>
                  <a:gd name="T6" fmla="*/ 0 w 868"/>
                  <a:gd name="T7" fmla="*/ 127 h 623"/>
                  <a:gd name="T8" fmla="*/ 128 w 868"/>
                  <a:gd name="T9" fmla="*/ 0 h 623"/>
                  <a:gd name="T10" fmla="*/ 741 w 868"/>
                  <a:gd name="T11" fmla="*/ 0 h 623"/>
                  <a:gd name="T12" fmla="*/ 868 w 868"/>
                  <a:gd name="T13" fmla="*/ 127 h 623"/>
                  <a:gd name="T14" fmla="*/ 868 w 868"/>
                  <a:gd name="T15" fmla="*/ 496 h 623"/>
                  <a:gd name="T16" fmla="*/ 741 w 868"/>
                  <a:gd name="T17" fmla="*/ 623 h 623"/>
                  <a:gd name="T18" fmla="*/ 128 w 868"/>
                  <a:gd name="T19" fmla="*/ 28 h 623"/>
                  <a:gd name="T20" fmla="*/ 28 w 868"/>
                  <a:gd name="T21" fmla="*/ 127 h 623"/>
                  <a:gd name="T22" fmla="*/ 28 w 868"/>
                  <a:gd name="T23" fmla="*/ 496 h 623"/>
                  <a:gd name="T24" fmla="*/ 128 w 868"/>
                  <a:gd name="T25" fmla="*/ 595 h 623"/>
                  <a:gd name="T26" fmla="*/ 741 w 868"/>
                  <a:gd name="T27" fmla="*/ 595 h 623"/>
                  <a:gd name="T28" fmla="*/ 840 w 868"/>
                  <a:gd name="T29" fmla="*/ 496 h 623"/>
                  <a:gd name="T30" fmla="*/ 840 w 868"/>
                  <a:gd name="T31" fmla="*/ 127 h 623"/>
                  <a:gd name="T32" fmla="*/ 741 w 868"/>
                  <a:gd name="T33" fmla="*/ 28 h 623"/>
                  <a:gd name="T34" fmla="*/ 128 w 868"/>
                  <a:gd name="T35" fmla="*/ 2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623">
                    <a:moveTo>
                      <a:pt x="741" y="623"/>
                    </a:moveTo>
                    <a:cubicBezTo>
                      <a:pt x="128" y="623"/>
                      <a:pt x="128" y="623"/>
                      <a:pt x="128" y="623"/>
                    </a:cubicBezTo>
                    <a:cubicBezTo>
                      <a:pt x="57" y="623"/>
                      <a:pt x="0" y="566"/>
                      <a:pt x="0" y="49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741" y="0"/>
                      <a:pt x="741" y="0"/>
                      <a:pt x="741" y="0"/>
                    </a:cubicBezTo>
                    <a:cubicBezTo>
                      <a:pt x="811" y="0"/>
                      <a:pt x="868" y="57"/>
                      <a:pt x="868" y="127"/>
                    </a:cubicBezTo>
                    <a:cubicBezTo>
                      <a:pt x="868" y="496"/>
                      <a:pt x="868" y="496"/>
                      <a:pt x="868" y="496"/>
                    </a:cubicBezTo>
                    <a:cubicBezTo>
                      <a:pt x="868" y="566"/>
                      <a:pt x="811" y="623"/>
                      <a:pt x="741" y="623"/>
                    </a:cubicBezTo>
                    <a:close/>
                    <a:moveTo>
                      <a:pt x="128" y="28"/>
                    </a:moveTo>
                    <a:cubicBezTo>
                      <a:pt x="73" y="28"/>
                      <a:pt x="28" y="72"/>
                      <a:pt x="28" y="127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550"/>
                      <a:pt x="73" y="595"/>
                      <a:pt x="128" y="595"/>
                    </a:cubicBezTo>
                    <a:cubicBezTo>
                      <a:pt x="741" y="595"/>
                      <a:pt x="741" y="595"/>
                      <a:pt x="741" y="595"/>
                    </a:cubicBezTo>
                    <a:cubicBezTo>
                      <a:pt x="795" y="595"/>
                      <a:pt x="840" y="550"/>
                      <a:pt x="840" y="496"/>
                    </a:cubicBezTo>
                    <a:cubicBezTo>
                      <a:pt x="840" y="127"/>
                      <a:pt x="840" y="127"/>
                      <a:pt x="840" y="127"/>
                    </a:cubicBezTo>
                    <a:cubicBezTo>
                      <a:pt x="840" y="72"/>
                      <a:pt x="795" y="28"/>
                      <a:pt x="741" y="28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Freeform 138"/>
              <p:cNvSpPr>
                <a:spLocks noEditPoints="1"/>
              </p:cNvSpPr>
              <p:nvPr/>
            </p:nvSpPr>
            <p:spPr bwMode="auto">
              <a:xfrm>
                <a:off x="6404165" y="2258297"/>
                <a:ext cx="179045" cy="113166"/>
              </a:xfrm>
              <a:custGeom>
                <a:avLst/>
                <a:gdLst>
                  <a:gd name="T0" fmla="*/ 333 w 375"/>
                  <a:gd name="T1" fmla="*/ 237 h 237"/>
                  <a:gd name="T2" fmla="*/ 42 w 375"/>
                  <a:gd name="T3" fmla="*/ 237 h 237"/>
                  <a:gd name="T4" fmla="*/ 0 w 375"/>
                  <a:gd name="T5" fmla="*/ 194 h 237"/>
                  <a:gd name="T6" fmla="*/ 0 w 375"/>
                  <a:gd name="T7" fmla="*/ 42 h 237"/>
                  <a:gd name="T8" fmla="*/ 42 w 375"/>
                  <a:gd name="T9" fmla="*/ 0 h 237"/>
                  <a:gd name="T10" fmla="*/ 333 w 375"/>
                  <a:gd name="T11" fmla="*/ 0 h 237"/>
                  <a:gd name="T12" fmla="*/ 375 w 375"/>
                  <a:gd name="T13" fmla="*/ 42 h 237"/>
                  <a:gd name="T14" fmla="*/ 375 w 375"/>
                  <a:gd name="T15" fmla="*/ 194 h 237"/>
                  <a:gd name="T16" fmla="*/ 333 w 375"/>
                  <a:gd name="T17" fmla="*/ 237 h 237"/>
                  <a:gd name="T18" fmla="*/ 42 w 375"/>
                  <a:gd name="T19" fmla="*/ 28 h 237"/>
                  <a:gd name="T20" fmla="*/ 28 w 375"/>
                  <a:gd name="T21" fmla="*/ 42 h 237"/>
                  <a:gd name="T22" fmla="*/ 28 w 375"/>
                  <a:gd name="T23" fmla="*/ 194 h 237"/>
                  <a:gd name="T24" fmla="*/ 42 w 375"/>
                  <a:gd name="T25" fmla="*/ 209 h 237"/>
                  <a:gd name="T26" fmla="*/ 333 w 375"/>
                  <a:gd name="T27" fmla="*/ 209 h 237"/>
                  <a:gd name="T28" fmla="*/ 347 w 375"/>
                  <a:gd name="T29" fmla="*/ 194 h 237"/>
                  <a:gd name="T30" fmla="*/ 347 w 375"/>
                  <a:gd name="T31" fmla="*/ 42 h 237"/>
                  <a:gd name="T32" fmla="*/ 333 w 375"/>
                  <a:gd name="T33" fmla="*/ 28 h 237"/>
                  <a:gd name="T34" fmla="*/ 42 w 375"/>
                  <a:gd name="T35" fmla="*/ 2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5" h="237">
                    <a:moveTo>
                      <a:pt x="333" y="237"/>
                    </a:moveTo>
                    <a:cubicBezTo>
                      <a:pt x="42" y="237"/>
                      <a:pt x="42" y="237"/>
                      <a:pt x="42" y="237"/>
                    </a:cubicBezTo>
                    <a:cubicBezTo>
                      <a:pt x="19" y="237"/>
                      <a:pt x="0" y="218"/>
                      <a:pt x="0" y="19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356" y="0"/>
                      <a:pt x="375" y="19"/>
                      <a:pt x="375" y="42"/>
                    </a:cubicBezTo>
                    <a:cubicBezTo>
                      <a:pt x="375" y="194"/>
                      <a:pt x="375" y="194"/>
                      <a:pt x="375" y="194"/>
                    </a:cubicBezTo>
                    <a:cubicBezTo>
                      <a:pt x="375" y="218"/>
                      <a:pt x="356" y="237"/>
                      <a:pt x="333" y="237"/>
                    </a:cubicBezTo>
                    <a:close/>
                    <a:moveTo>
                      <a:pt x="42" y="28"/>
                    </a:moveTo>
                    <a:cubicBezTo>
                      <a:pt x="34" y="28"/>
                      <a:pt x="28" y="34"/>
                      <a:pt x="28" y="42"/>
                    </a:cubicBezTo>
                    <a:cubicBezTo>
                      <a:pt x="28" y="194"/>
                      <a:pt x="28" y="194"/>
                      <a:pt x="28" y="194"/>
                    </a:cubicBezTo>
                    <a:cubicBezTo>
                      <a:pt x="28" y="202"/>
                      <a:pt x="34" y="209"/>
                      <a:pt x="42" y="209"/>
                    </a:cubicBezTo>
                    <a:cubicBezTo>
                      <a:pt x="333" y="209"/>
                      <a:pt x="333" y="209"/>
                      <a:pt x="333" y="209"/>
                    </a:cubicBezTo>
                    <a:cubicBezTo>
                      <a:pt x="340" y="209"/>
                      <a:pt x="347" y="202"/>
                      <a:pt x="347" y="194"/>
                    </a:cubicBezTo>
                    <a:cubicBezTo>
                      <a:pt x="347" y="42"/>
                      <a:pt x="347" y="42"/>
                      <a:pt x="347" y="42"/>
                    </a:cubicBezTo>
                    <a:cubicBezTo>
                      <a:pt x="347" y="34"/>
                      <a:pt x="340" y="28"/>
                      <a:pt x="333" y="28"/>
                    </a:cubicBezTo>
                    <a:lnTo>
                      <a:pt x="42" y="2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39"/>
              <p:cNvSpPr>
                <a:spLocks noEditPoints="1"/>
              </p:cNvSpPr>
              <p:nvPr/>
            </p:nvSpPr>
            <p:spPr bwMode="auto">
              <a:xfrm>
                <a:off x="6465396" y="2276889"/>
                <a:ext cx="66687" cy="75579"/>
              </a:xfrm>
              <a:custGeom>
                <a:avLst/>
                <a:gdLst>
                  <a:gd name="T0" fmla="*/ 14 w 140"/>
                  <a:gd name="T1" fmla="*/ 158 h 158"/>
                  <a:gd name="T2" fmla="*/ 7 w 140"/>
                  <a:gd name="T3" fmla="*/ 156 h 158"/>
                  <a:gd name="T4" fmla="*/ 0 w 140"/>
                  <a:gd name="T5" fmla="*/ 144 h 158"/>
                  <a:gd name="T6" fmla="*/ 0 w 140"/>
                  <a:gd name="T7" fmla="*/ 15 h 158"/>
                  <a:gd name="T8" fmla="*/ 7 w 140"/>
                  <a:gd name="T9" fmla="*/ 3 h 158"/>
                  <a:gd name="T10" fmla="*/ 21 w 140"/>
                  <a:gd name="T11" fmla="*/ 3 h 158"/>
                  <a:gd name="T12" fmla="*/ 133 w 140"/>
                  <a:gd name="T13" fmla="*/ 67 h 158"/>
                  <a:gd name="T14" fmla="*/ 140 w 140"/>
                  <a:gd name="T15" fmla="*/ 79 h 158"/>
                  <a:gd name="T16" fmla="*/ 133 w 140"/>
                  <a:gd name="T17" fmla="*/ 91 h 158"/>
                  <a:gd name="T18" fmla="*/ 21 w 140"/>
                  <a:gd name="T19" fmla="*/ 156 h 158"/>
                  <a:gd name="T20" fmla="*/ 14 w 140"/>
                  <a:gd name="T21" fmla="*/ 158 h 158"/>
                  <a:gd name="T22" fmla="*/ 28 w 140"/>
                  <a:gd name="T23" fmla="*/ 39 h 158"/>
                  <a:gd name="T24" fmla="*/ 28 w 140"/>
                  <a:gd name="T25" fmla="*/ 120 h 158"/>
                  <a:gd name="T26" fmla="*/ 98 w 140"/>
                  <a:gd name="T27" fmla="*/ 79 h 158"/>
                  <a:gd name="T28" fmla="*/ 28 w 140"/>
                  <a:gd name="T29" fmla="*/ 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58">
                    <a:moveTo>
                      <a:pt x="14" y="158"/>
                    </a:moveTo>
                    <a:cubicBezTo>
                      <a:pt x="12" y="158"/>
                      <a:pt x="9" y="157"/>
                      <a:pt x="7" y="156"/>
                    </a:cubicBezTo>
                    <a:cubicBezTo>
                      <a:pt x="3" y="153"/>
                      <a:pt x="0" y="149"/>
                      <a:pt x="0" y="14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3" y="5"/>
                      <a:pt x="7" y="3"/>
                    </a:cubicBezTo>
                    <a:cubicBezTo>
                      <a:pt x="11" y="0"/>
                      <a:pt x="17" y="0"/>
                      <a:pt x="21" y="3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7" y="70"/>
                      <a:pt x="140" y="74"/>
                      <a:pt x="140" y="79"/>
                    </a:cubicBezTo>
                    <a:cubicBezTo>
                      <a:pt x="140" y="84"/>
                      <a:pt x="137" y="89"/>
                      <a:pt x="133" y="91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19" y="157"/>
                      <a:pt x="16" y="158"/>
                      <a:pt x="14" y="158"/>
                    </a:cubicBezTo>
                    <a:close/>
                    <a:moveTo>
                      <a:pt x="28" y="39"/>
                    </a:moveTo>
                    <a:cubicBezTo>
                      <a:pt x="28" y="120"/>
                      <a:pt x="28" y="120"/>
                      <a:pt x="28" y="120"/>
                    </a:cubicBezTo>
                    <a:cubicBezTo>
                      <a:pt x="98" y="79"/>
                      <a:pt x="98" y="79"/>
                      <a:pt x="98" y="79"/>
                    </a:cubicBezTo>
                    <a:lnTo>
                      <a:pt x="28" y="3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40"/>
              <p:cNvSpPr>
                <a:spLocks/>
              </p:cNvSpPr>
              <p:nvPr/>
            </p:nvSpPr>
            <p:spPr bwMode="auto">
              <a:xfrm>
                <a:off x="6406590" y="2059246"/>
                <a:ext cx="225322" cy="105487"/>
              </a:xfrm>
              <a:custGeom>
                <a:avLst/>
                <a:gdLst>
                  <a:gd name="T0" fmla="*/ 458 w 472"/>
                  <a:gd name="T1" fmla="*/ 221 h 221"/>
                  <a:gd name="T2" fmla="*/ 444 w 472"/>
                  <a:gd name="T3" fmla="*/ 207 h 221"/>
                  <a:gd name="T4" fmla="*/ 444 w 472"/>
                  <a:gd name="T5" fmla="*/ 149 h 221"/>
                  <a:gd name="T6" fmla="*/ 323 w 472"/>
                  <a:gd name="T7" fmla="*/ 28 h 221"/>
                  <a:gd name="T8" fmla="*/ 14 w 472"/>
                  <a:gd name="T9" fmla="*/ 28 h 221"/>
                  <a:gd name="T10" fmla="*/ 0 w 472"/>
                  <a:gd name="T11" fmla="*/ 14 h 221"/>
                  <a:gd name="T12" fmla="*/ 14 w 472"/>
                  <a:gd name="T13" fmla="*/ 0 h 221"/>
                  <a:gd name="T14" fmla="*/ 323 w 472"/>
                  <a:gd name="T15" fmla="*/ 0 h 221"/>
                  <a:gd name="T16" fmla="*/ 472 w 472"/>
                  <a:gd name="T17" fmla="*/ 149 h 221"/>
                  <a:gd name="T18" fmla="*/ 472 w 472"/>
                  <a:gd name="T19" fmla="*/ 207 h 221"/>
                  <a:gd name="T20" fmla="*/ 458 w 472"/>
                  <a:gd name="T2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2" h="221">
                    <a:moveTo>
                      <a:pt x="458" y="221"/>
                    </a:moveTo>
                    <a:cubicBezTo>
                      <a:pt x="450" y="221"/>
                      <a:pt x="444" y="214"/>
                      <a:pt x="444" y="207"/>
                    </a:cubicBezTo>
                    <a:cubicBezTo>
                      <a:pt x="444" y="149"/>
                      <a:pt x="444" y="149"/>
                      <a:pt x="444" y="149"/>
                    </a:cubicBezTo>
                    <a:cubicBezTo>
                      <a:pt x="444" y="82"/>
                      <a:pt x="390" y="28"/>
                      <a:pt x="32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05" y="0"/>
                      <a:pt x="472" y="67"/>
                      <a:pt x="472" y="149"/>
                    </a:cubicBezTo>
                    <a:cubicBezTo>
                      <a:pt x="472" y="207"/>
                      <a:pt x="472" y="207"/>
                      <a:pt x="472" y="207"/>
                    </a:cubicBezTo>
                    <a:cubicBezTo>
                      <a:pt x="472" y="214"/>
                      <a:pt x="466" y="221"/>
                      <a:pt x="458" y="2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2" name="Gruppieren 421"/>
            <p:cNvGrpSpPr/>
            <p:nvPr/>
          </p:nvGrpSpPr>
          <p:grpSpPr>
            <a:xfrm>
              <a:off x="1921526" y="3030378"/>
              <a:ext cx="599523" cy="394033"/>
              <a:chOff x="1158206" y="2033629"/>
              <a:chExt cx="599523" cy="394033"/>
            </a:xfrm>
          </p:grpSpPr>
          <p:sp>
            <p:nvSpPr>
              <p:cNvPr id="24" name="Rechteck 428"/>
              <p:cNvSpPr/>
              <p:nvPr/>
            </p:nvSpPr>
            <p:spPr>
              <a:xfrm flipH="1">
                <a:off x="1158206" y="2227158"/>
                <a:ext cx="599523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</a:rPr>
                  <a:t>Real time</a:t>
                </a:r>
                <a:br>
                  <a:rPr lang="en-US" sz="800" dirty="0">
                    <a:solidFill>
                      <a:srgbClr val="FFFFFF"/>
                    </a:solidFill>
                  </a:rPr>
                </a:br>
                <a:r>
                  <a:rPr lang="en-US" sz="800" dirty="0">
                    <a:solidFill>
                      <a:srgbClr val="FFFFFF"/>
                    </a:solidFill>
                  </a:rPr>
                  <a:t> cloud access</a:t>
                </a:r>
              </a:p>
            </p:txBody>
          </p:sp>
          <p:grpSp>
            <p:nvGrpSpPr>
              <p:cNvPr id="128" name="Gruppieren 417"/>
              <p:cNvGrpSpPr/>
              <p:nvPr/>
            </p:nvGrpSpPr>
            <p:grpSpPr>
              <a:xfrm flipH="1">
                <a:off x="1358990" y="2033629"/>
                <a:ext cx="197954" cy="134907"/>
                <a:chOff x="3632064" y="3156660"/>
                <a:chExt cx="121962" cy="83117"/>
              </a:xfrm>
              <a:solidFill>
                <a:schemeClr val="bg1"/>
              </a:solidFill>
            </p:grpSpPr>
            <p:sp>
              <p:nvSpPr>
                <p:cNvPr id="129" name="Freeform 22"/>
                <p:cNvSpPr>
                  <a:spLocks noEditPoints="1"/>
                </p:cNvSpPr>
                <p:nvPr/>
              </p:nvSpPr>
              <p:spPr bwMode="auto">
                <a:xfrm>
                  <a:off x="3740179" y="3195165"/>
                  <a:ext cx="6125" cy="6108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12 h 32"/>
                    <a:gd name="T12" fmla="*/ 12 w 32"/>
                    <a:gd name="T13" fmla="*/ 16 h 32"/>
                    <a:gd name="T14" fmla="*/ 16 w 32"/>
                    <a:gd name="T15" fmla="*/ 20 h 32"/>
                    <a:gd name="T16" fmla="*/ 20 w 32"/>
                    <a:gd name="T17" fmla="*/ 16 h 32"/>
                    <a:gd name="T18" fmla="*/ 16 w 32"/>
                    <a:gd name="T1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12"/>
                      </a:moveTo>
                      <a:cubicBezTo>
                        <a:pt x="13" y="12"/>
                        <a:pt x="12" y="14"/>
                        <a:pt x="12" y="16"/>
                      </a:cubicBezTo>
                      <a:cubicBezTo>
                        <a:pt x="12" y="18"/>
                        <a:pt x="13" y="20"/>
                        <a:pt x="16" y="20"/>
                      </a:cubicBezTo>
                      <a:cubicBezTo>
                        <a:pt x="18" y="20"/>
                        <a:pt x="20" y="18"/>
                        <a:pt x="20" y="16"/>
                      </a:cubicBezTo>
                      <a:cubicBezTo>
                        <a:pt x="20" y="14"/>
                        <a:pt x="18" y="12"/>
                        <a:pt x="1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  <p:sp>
              <p:nvSpPr>
                <p:cNvPr id="130" name="Freeform 23"/>
                <p:cNvSpPr>
                  <a:spLocks noEditPoints="1"/>
                </p:cNvSpPr>
                <p:nvPr/>
              </p:nvSpPr>
              <p:spPr bwMode="auto">
                <a:xfrm>
                  <a:off x="3632064" y="3156660"/>
                  <a:ext cx="121962" cy="83117"/>
                </a:xfrm>
                <a:custGeom>
                  <a:avLst/>
                  <a:gdLst>
                    <a:gd name="T0" fmla="*/ 565 w 645"/>
                    <a:gd name="T1" fmla="*/ 440 h 440"/>
                    <a:gd name="T2" fmla="*/ 80 w 645"/>
                    <a:gd name="T3" fmla="*/ 440 h 440"/>
                    <a:gd name="T4" fmla="*/ 0 w 645"/>
                    <a:gd name="T5" fmla="*/ 359 h 440"/>
                    <a:gd name="T6" fmla="*/ 0 w 645"/>
                    <a:gd name="T7" fmla="*/ 80 h 440"/>
                    <a:gd name="T8" fmla="*/ 80 w 645"/>
                    <a:gd name="T9" fmla="*/ 0 h 440"/>
                    <a:gd name="T10" fmla="*/ 565 w 645"/>
                    <a:gd name="T11" fmla="*/ 0 h 440"/>
                    <a:gd name="T12" fmla="*/ 645 w 645"/>
                    <a:gd name="T13" fmla="*/ 80 h 440"/>
                    <a:gd name="T14" fmla="*/ 645 w 645"/>
                    <a:gd name="T15" fmla="*/ 359 h 440"/>
                    <a:gd name="T16" fmla="*/ 565 w 645"/>
                    <a:gd name="T17" fmla="*/ 440 h 440"/>
                    <a:gd name="T18" fmla="*/ 80 w 645"/>
                    <a:gd name="T19" fmla="*/ 24 h 440"/>
                    <a:gd name="T20" fmla="*/ 24 w 645"/>
                    <a:gd name="T21" fmla="*/ 80 h 440"/>
                    <a:gd name="T22" fmla="*/ 24 w 645"/>
                    <a:gd name="T23" fmla="*/ 359 h 440"/>
                    <a:gd name="T24" fmla="*/ 80 w 645"/>
                    <a:gd name="T25" fmla="*/ 416 h 440"/>
                    <a:gd name="T26" fmla="*/ 565 w 645"/>
                    <a:gd name="T27" fmla="*/ 416 h 440"/>
                    <a:gd name="T28" fmla="*/ 621 w 645"/>
                    <a:gd name="T29" fmla="*/ 359 h 440"/>
                    <a:gd name="T30" fmla="*/ 621 w 645"/>
                    <a:gd name="T31" fmla="*/ 80 h 440"/>
                    <a:gd name="T32" fmla="*/ 565 w 645"/>
                    <a:gd name="T33" fmla="*/ 24 h 440"/>
                    <a:gd name="T34" fmla="*/ 80 w 645"/>
                    <a:gd name="T35" fmla="*/ 24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5" h="440">
                      <a:moveTo>
                        <a:pt x="565" y="440"/>
                      </a:moveTo>
                      <a:cubicBezTo>
                        <a:pt x="80" y="440"/>
                        <a:pt x="80" y="440"/>
                        <a:pt x="80" y="440"/>
                      </a:cubicBezTo>
                      <a:cubicBezTo>
                        <a:pt x="36" y="440"/>
                        <a:pt x="0" y="404"/>
                        <a:pt x="0" y="35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609" y="0"/>
                        <a:pt x="645" y="36"/>
                        <a:pt x="645" y="80"/>
                      </a:cubicBezTo>
                      <a:cubicBezTo>
                        <a:pt x="645" y="359"/>
                        <a:pt x="645" y="359"/>
                        <a:pt x="645" y="359"/>
                      </a:cubicBezTo>
                      <a:cubicBezTo>
                        <a:pt x="645" y="404"/>
                        <a:pt x="609" y="440"/>
                        <a:pt x="565" y="440"/>
                      </a:cubicBezTo>
                      <a:close/>
                      <a:moveTo>
                        <a:pt x="80" y="24"/>
                      </a:moveTo>
                      <a:cubicBezTo>
                        <a:pt x="49" y="24"/>
                        <a:pt x="24" y="49"/>
                        <a:pt x="24" y="80"/>
                      </a:cubicBezTo>
                      <a:cubicBezTo>
                        <a:pt x="24" y="359"/>
                        <a:pt x="24" y="359"/>
                        <a:pt x="24" y="359"/>
                      </a:cubicBezTo>
                      <a:cubicBezTo>
                        <a:pt x="24" y="391"/>
                        <a:pt x="49" y="416"/>
                        <a:pt x="80" y="416"/>
                      </a:cubicBezTo>
                      <a:cubicBezTo>
                        <a:pt x="565" y="416"/>
                        <a:pt x="565" y="416"/>
                        <a:pt x="565" y="416"/>
                      </a:cubicBezTo>
                      <a:cubicBezTo>
                        <a:pt x="596" y="416"/>
                        <a:pt x="621" y="391"/>
                        <a:pt x="621" y="359"/>
                      </a:cubicBezTo>
                      <a:cubicBezTo>
                        <a:pt x="621" y="80"/>
                        <a:pt x="621" y="80"/>
                        <a:pt x="621" y="80"/>
                      </a:cubicBezTo>
                      <a:cubicBezTo>
                        <a:pt x="621" y="49"/>
                        <a:pt x="596" y="24"/>
                        <a:pt x="565" y="24"/>
                      </a:cubicBezTo>
                      <a:lnTo>
                        <a:pt x="8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  <p:sp>
              <p:nvSpPr>
                <p:cNvPr id="131" name="Freeform 24"/>
                <p:cNvSpPr>
                  <a:spLocks noEditPoints="1"/>
                </p:cNvSpPr>
                <p:nvPr/>
              </p:nvSpPr>
              <p:spPr bwMode="auto">
                <a:xfrm>
                  <a:off x="3643249" y="3165953"/>
                  <a:ext cx="94800" cy="63732"/>
                </a:xfrm>
                <a:custGeom>
                  <a:avLst/>
                  <a:gdLst>
                    <a:gd name="T0" fmla="*/ 489 w 501"/>
                    <a:gd name="T1" fmla="*/ 338 h 338"/>
                    <a:gd name="T2" fmla="*/ 12 w 501"/>
                    <a:gd name="T3" fmla="*/ 338 h 338"/>
                    <a:gd name="T4" fmla="*/ 0 w 501"/>
                    <a:gd name="T5" fmla="*/ 326 h 338"/>
                    <a:gd name="T6" fmla="*/ 0 w 501"/>
                    <a:gd name="T7" fmla="*/ 12 h 338"/>
                    <a:gd name="T8" fmla="*/ 12 w 501"/>
                    <a:gd name="T9" fmla="*/ 0 h 338"/>
                    <a:gd name="T10" fmla="*/ 489 w 501"/>
                    <a:gd name="T11" fmla="*/ 0 h 338"/>
                    <a:gd name="T12" fmla="*/ 501 w 501"/>
                    <a:gd name="T13" fmla="*/ 12 h 338"/>
                    <a:gd name="T14" fmla="*/ 501 w 501"/>
                    <a:gd name="T15" fmla="*/ 326 h 338"/>
                    <a:gd name="T16" fmla="*/ 489 w 501"/>
                    <a:gd name="T17" fmla="*/ 338 h 338"/>
                    <a:gd name="T18" fmla="*/ 24 w 501"/>
                    <a:gd name="T19" fmla="*/ 314 h 338"/>
                    <a:gd name="T20" fmla="*/ 477 w 501"/>
                    <a:gd name="T21" fmla="*/ 314 h 338"/>
                    <a:gd name="T22" fmla="*/ 477 w 501"/>
                    <a:gd name="T23" fmla="*/ 24 h 338"/>
                    <a:gd name="T24" fmla="*/ 24 w 501"/>
                    <a:gd name="T25" fmla="*/ 24 h 338"/>
                    <a:gd name="T26" fmla="*/ 24 w 501"/>
                    <a:gd name="T27" fmla="*/ 31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1" h="338">
                      <a:moveTo>
                        <a:pt x="489" y="338"/>
                      </a:moveTo>
                      <a:cubicBezTo>
                        <a:pt x="12" y="338"/>
                        <a:pt x="12" y="338"/>
                        <a:pt x="12" y="338"/>
                      </a:cubicBezTo>
                      <a:cubicBezTo>
                        <a:pt x="5" y="338"/>
                        <a:pt x="0" y="333"/>
                        <a:pt x="0" y="32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489" y="0"/>
                        <a:pt x="489" y="0"/>
                        <a:pt x="489" y="0"/>
                      </a:cubicBezTo>
                      <a:cubicBezTo>
                        <a:pt x="495" y="0"/>
                        <a:pt x="501" y="6"/>
                        <a:pt x="501" y="12"/>
                      </a:cubicBezTo>
                      <a:cubicBezTo>
                        <a:pt x="501" y="326"/>
                        <a:pt x="501" y="326"/>
                        <a:pt x="501" y="326"/>
                      </a:cubicBezTo>
                      <a:cubicBezTo>
                        <a:pt x="501" y="333"/>
                        <a:pt x="495" y="338"/>
                        <a:pt x="489" y="338"/>
                      </a:cubicBezTo>
                      <a:close/>
                      <a:moveTo>
                        <a:pt x="24" y="314"/>
                      </a:moveTo>
                      <a:cubicBezTo>
                        <a:pt x="477" y="314"/>
                        <a:pt x="477" y="314"/>
                        <a:pt x="477" y="314"/>
                      </a:cubicBezTo>
                      <a:cubicBezTo>
                        <a:pt x="477" y="24"/>
                        <a:pt x="477" y="24"/>
                        <a:pt x="477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lnTo>
                        <a:pt x="24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</p:grpSp>
        </p:grpSp>
        <p:grpSp>
          <p:nvGrpSpPr>
            <p:cNvPr id="421" name="Gruppieren 420"/>
            <p:cNvGrpSpPr/>
            <p:nvPr/>
          </p:nvGrpSpPr>
          <p:grpSpPr>
            <a:xfrm>
              <a:off x="1463545" y="2354899"/>
              <a:ext cx="516167" cy="288859"/>
              <a:chOff x="1724963" y="2267952"/>
              <a:chExt cx="516167" cy="288859"/>
            </a:xfrm>
          </p:grpSpPr>
          <p:sp>
            <p:nvSpPr>
              <p:cNvPr id="39" name="Rechteck 468"/>
              <p:cNvSpPr/>
              <p:nvPr/>
            </p:nvSpPr>
            <p:spPr>
              <a:xfrm flipH="1">
                <a:off x="1724963" y="2454795"/>
                <a:ext cx="516167" cy="102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>4k Video</a:t>
                </a:r>
                <a:endParaRPr lang="en-US" sz="800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132" name="Gruppieren 417"/>
              <p:cNvGrpSpPr/>
              <p:nvPr/>
            </p:nvGrpSpPr>
            <p:grpSpPr>
              <a:xfrm flipH="1">
                <a:off x="1884069" y="2267952"/>
                <a:ext cx="197954" cy="134907"/>
                <a:chOff x="3632064" y="3156660"/>
                <a:chExt cx="121962" cy="83117"/>
              </a:xfrm>
              <a:solidFill>
                <a:schemeClr val="bg1"/>
              </a:solidFill>
            </p:grpSpPr>
            <p:sp>
              <p:nvSpPr>
                <p:cNvPr id="133" name="Freeform 22"/>
                <p:cNvSpPr>
                  <a:spLocks noEditPoints="1"/>
                </p:cNvSpPr>
                <p:nvPr/>
              </p:nvSpPr>
              <p:spPr bwMode="auto">
                <a:xfrm>
                  <a:off x="3740179" y="3195165"/>
                  <a:ext cx="6125" cy="6108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12 h 32"/>
                    <a:gd name="T12" fmla="*/ 12 w 32"/>
                    <a:gd name="T13" fmla="*/ 16 h 32"/>
                    <a:gd name="T14" fmla="*/ 16 w 32"/>
                    <a:gd name="T15" fmla="*/ 20 h 32"/>
                    <a:gd name="T16" fmla="*/ 20 w 32"/>
                    <a:gd name="T17" fmla="*/ 16 h 32"/>
                    <a:gd name="T18" fmla="*/ 16 w 32"/>
                    <a:gd name="T1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12"/>
                      </a:moveTo>
                      <a:cubicBezTo>
                        <a:pt x="13" y="12"/>
                        <a:pt x="12" y="14"/>
                        <a:pt x="12" y="16"/>
                      </a:cubicBezTo>
                      <a:cubicBezTo>
                        <a:pt x="12" y="18"/>
                        <a:pt x="13" y="20"/>
                        <a:pt x="16" y="20"/>
                      </a:cubicBezTo>
                      <a:cubicBezTo>
                        <a:pt x="18" y="20"/>
                        <a:pt x="20" y="18"/>
                        <a:pt x="20" y="16"/>
                      </a:cubicBezTo>
                      <a:cubicBezTo>
                        <a:pt x="20" y="14"/>
                        <a:pt x="18" y="12"/>
                        <a:pt x="1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  <p:sp>
              <p:nvSpPr>
                <p:cNvPr id="134" name="Freeform 23"/>
                <p:cNvSpPr>
                  <a:spLocks noEditPoints="1"/>
                </p:cNvSpPr>
                <p:nvPr/>
              </p:nvSpPr>
              <p:spPr bwMode="auto">
                <a:xfrm>
                  <a:off x="3632064" y="3156660"/>
                  <a:ext cx="121962" cy="83117"/>
                </a:xfrm>
                <a:custGeom>
                  <a:avLst/>
                  <a:gdLst>
                    <a:gd name="T0" fmla="*/ 565 w 645"/>
                    <a:gd name="T1" fmla="*/ 440 h 440"/>
                    <a:gd name="T2" fmla="*/ 80 w 645"/>
                    <a:gd name="T3" fmla="*/ 440 h 440"/>
                    <a:gd name="T4" fmla="*/ 0 w 645"/>
                    <a:gd name="T5" fmla="*/ 359 h 440"/>
                    <a:gd name="T6" fmla="*/ 0 w 645"/>
                    <a:gd name="T7" fmla="*/ 80 h 440"/>
                    <a:gd name="T8" fmla="*/ 80 w 645"/>
                    <a:gd name="T9" fmla="*/ 0 h 440"/>
                    <a:gd name="T10" fmla="*/ 565 w 645"/>
                    <a:gd name="T11" fmla="*/ 0 h 440"/>
                    <a:gd name="T12" fmla="*/ 645 w 645"/>
                    <a:gd name="T13" fmla="*/ 80 h 440"/>
                    <a:gd name="T14" fmla="*/ 645 w 645"/>
                    <a:gd name="T15" fmla="*/ 359 h 440"/>
                    <a:gd name="T16" fmla="*/ 565 w 645"/>
                    <a:gd name="T17" fmla="*/ 440 h 440"/>
                    <a:gd name="T18" fmla="*/ 80 w 645"/>
                    <a:gd name="T19" fmla="*/ 24 h 440"/>
                    <a:gd name="T20" fmla="*/ 24 w 645"/>
                    <a:gd name="T21" fmla="*/ 80 h 440"/>
                    <a:gd name="T22" fmla="*/ 24 w 645"/>
                    <a:gd name="T23" fmla="*/ 359 h 440"/>
                    <a:gd name="T24" fmla="*/ 80 w 645"/>
                    <a:gd name="T25" fmla="*/ 416 h 440"/>
                    <a:gd name="T26" fmla="*/ 565 w 645"/>
                    <a:gd name="T27" fmla="*/ 416 h 440"/>
                    <a:gd name="T28" fmla="*/ 621 w 645"/>
                    <a:gd name="T29" fmla="*/ 359 h 440"/>
                    <a:gd name="T30" fmla="*/ 621 w 645"/>
                    <a:gd name="T31" fmla="*/ 80 h 440"/>
                    <a:gd name="T32" fmla="*/ 565 w 645"/>
                    <a:gd name="T33" fmla="*/ 24 h 440"/>
                    <a:gd name="T34" fmla="*/ 80 w 645"/>
                    <a:gd name="T35" fmla="*/ 24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5" h="440">
                      <a:moveTo>
                        <a:pt x="565" y="440"/>
                      </a:moveTo>
                      <a:cubicBezTo>
                        <a:pt x="80" y="440"/>
                        <a:pt x="80" y="440"/>
                        <a:pt x="80" y="440"/>
                      </a:cubicBezTo>
                      <a:cubicBezTo>
                        <a:pt x="36" y="440"/>
                        <a:pt x="0" y="404"/>
                        <a:pt x="0" y="35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609" y="0"/>
                        <a:pt x="645" y="36"/>
                        <a:pt x="645" y="80"/>
                      </a:cubicBezTo>
                      <a:cubicBezTo>
                        <a:pt x="645" y="359"/>
                        <a:pt x="645" y="359"/>
                        <a:pt x="645" y="359"/>
                      </a:cubicBezTo>
                      <a:cubicBezTo>
                        <a:pt x="645" y="404"/>
                        <a:pt x="609" y="440"/>
                        <a:pt x="565" y="440"/>
                      </a:cubicBezTo>
                      <a:close/>
                      <a:moveTo>
                        <a:pt x="80" y="24"/>
                      </a:moveTo>
                      <a:cubicBezTo>
                        <a:pt x="49" y="24"/>
                        <a:pt x="24" y="49"/>
                        <a:pt x="24" y="80"/>
                      </a:cubicBezTo>
                      <a:cubicBezTo>
                        <a:pt x="24" y="359"/>
                        <a:pt x="24" y="359"/>
                        <a:pt x="24" y="359"/>
                      </a:cubicBezTo>
                      <a:cubicBezTo>
                        <a:pt x="24" y="391"/>
                        <a:pt x="49" y="416"/>
                        <a:pt x="80" y="416"/>
                      </a:cubicBezTo>
                      <a:cubicBezTo>
                        <a:pt x="565" y="416"/>
                        <a:pt x="565" y="416"/>
                        <a:pt x="565" y="416"/>
                      </a:cubicBezTo>
                      <a:cubicBezTo>
                        <a:pt x="596" y="416"/>
                        <a:pt x="621" y="391"/>
                        <a:pt x="621" y="359"/>
                      </a:cubicBezTo>
                      <a:cubicBezTo>
                        <a:pt x="621" y="80"/>
                        <a:pt x="621" y="80"/>
                        <a:pt x="621" y="80"/>
                      </a:cubicBezTo>
                      <a:cubicBezTo>
                        <a:pt x="621" y="49"/>
                        <a:pt x="596" y="24"/>
                        <a:pt x="565" y="24"/>
                      </a:cubicBezTo>
                      <a:lnTo>
                        <a:pt x="8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  <p:sp>
              <p:nvSpPr>
                <p:cNvPr id="135" name="Freeform 24"/>
                <p:cNvSpPr>
                  <a:spLocks noEditPoints="1"/>
                </p:cNvSpPr>
                <p:nvPr/>
              </p:nvSpPr>
              <p:spPr bwMode="auto">
                <a:xfrm>
                  <a:off x="3643249" y="3165953"/>
                  <a:ext cx="94800" cy="63732"/>
                </a:xfrm>
                <a:custGeom>
                  <a:avLst/>
                  <a:gdLst>
                    <a:gd name="T0" fmla="*/ 489 w 501"/>
                    <a:gd name="T1" fmla="*/ 338 h 338"/>
                    <a:gd name="T2" fmla="*/ 12 w 501"/>
                    <a:gd name="T3" fmla="*/ 338 h 338"/>
                    <a:gd name="T4" fmla="*/ 0 w 501"/>
                    <a:gd name="T5" fmla="*/ 326 h 338"/>
                    <a:gd name="T6" fmla="*/ 0 w 501"/>
                    <a:gd name="T7" fmla="*/ 12 h 338"/>
                    <a:gd name="T8" fmla="*/ 12 w 501"/>
                    <a:gd name="T9" fmla="*/ 0 h 338"/>
                    <a:gd name="T10" fmla="*/ 489 w 501"/>
                    <a:gd name="T11" fmla="*/ 0 h 338"/>
                    <a:gd name="T12" fmla="*/ 501 w 501"/>
                    <a:gd name="T13" fmla="*/ 12 h 338"/>
                    <a:gd name="T14" fmla="*/ 501 w 501"/>
                    <a:gd name="T15" fmla="*/ 326 h 338"/>
                    <a:gd name="T16" fmla="*/ 489 w 501"/>
                    <a:gd name="T17" fmla="*/ 338 h 338"/>
                    <a:gd name="T18" fmla="*/ 24 w 501"/>
                    <a:gd name="T19" fmla="*/ 314 h 338"/>
                    <a:gd name="T20" fmla="*/ 477 w 501"/>
                    <a:gd name="T21" fmla="*/ 314 h 338"/>
                    <a:gd name="T22" fmla="*/ 477 w 501"/>
                    <a:gd name="T23" fmla="*/ 24 h 338"/>
                    <a:gd name="T24" fmla="*/ 24 w 501"/>
                    <a:gd name="T25" fmla="*/ 24 h 338"/>
                    <a:gd name="T26" fmla="*/ 24 w 501"/>
                    <a:gd name="T27" fmla="*/ 31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1" h="338">
                      <a:moveTo>
                        <a:pt x="489" y="338"/>
                      </a:moveTo>
                      <a:cubicBezTo>
                        <a:pt x="12" y="338"/>
                        <a:pt x="12" y="338"/>
                        <a:pt x="12" y="338"/>
                      </a:cubicBezTo>
                      <a:cubicBezTo>
                        <a:pt x="5" y="338"/>
                        <a:pt x="0" y="333"/>
                        <a:pt x="0" y="32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489" y="0"/>
                        <a:pt x="489" y="0"/>
                        <a:pt x="489" y="0"/>
                      </a:cubicBezTo>
                      <a:cubicBezTo>
                        <a:pt x="495" y="0"/>
                        <a:pt x="501" y="6"/>
                        <a:pt x="501" y="12"/>
                      </a:cubicBezTo>
                      <a:cubicBezTo>
                        <a:pt x="501" y="326"/>
                        <a:pt x="501" y="326"/>
                        <a:pt x="501" y="326"/>
                      </a:cubicBezTo>
                      <a:cubicBezTo>
                        <a:pt x="501" y="333"/>
                        <a:pt x="495" y="338"/>
                        <a:pt x="489" y="338"/>
                      </a:cubicBezTo>
                      <a:close/>
                      <a:moveTo>
                        <a:pt x="24" y="314"/>
                      </a:moveTo>
                      <a:cubicBezTo>
                        <a:pt x="477" y="314"/>
                        <a:pt x="477" y="314"/>
                        <a:pt x="477" y="314"/>
                      </a:cubicBezTo>
                      <a:cubicBezTo>
                        <a:pt x="477" y="24"/>
                        <a:pt x="477" y="24"/>
                        <a:pt x="477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lnTo>
                        <a:pt x="24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A8BBC0"/>
                    </a:solidFill>
                  </a:endParaRPr>
                </a:p>
              </p:txBody>
            </p:sp>
          </p:grpSp>
        </p:grpSp>
        <p:grpSp>
          <p:nvGrpSpPr>
            <p:cNvPr id="9" name="Gruppieren 8"/>
            <p:cNvGrpSpPr/>
            <p:nvPr/>
          </p:nvGrpSpPr>
          <p:grpSpPr>
            <a:xfrm>
              <a:off x="2087724" y="2598656"/>
              <a:ext cx="477695" cy="225122"/>
              <a:chOff x="2142846" y="2565491"/>
              <a:chExt cx="477695" cy="225122"/>
            </a:xfrm>
          </p:grpSpPr>
          <p:sp>
            <p:nvSpPr>
              <p:cNvPr id="138" name="Rectangle 63"/>
              <p:cNvSpPr/>
              <p:nvPr/>
            </p:nvSpPr>
            <p:spPr>
              <a:xfrm flipH="1">
                <a:off x="2142846" y="2692124"/>
                <a:ext cx="477695" cy="9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  <a:ea typeface="MS PGothic" pitchFamily="34" charset="-128"/>
                  </a:rPr>
                  <a:t>VR gaming</a:t>
                </a:r>
              </a:p>
            </p:txBody>
          </p:sp>
          <p:grpSp>
            <p:nvGrpSpPr>
              <p:cNvPr id="8" name="Gruppieren 7"/>
              <p:cNvGrpSpPr/>
              <p:nvPr/>
            </p:nvGrpSpPr>
            <p:grpSpPr>
              <a:xfrm>
                <a:off x="2250405" y="2565491"/>
                <a:ext cx="262576" cy="107942"/>
                <a:chOff x="2287412" y="2565491"/>
                <a:chExt cx="262576" cy="107942"/>
              </a:xfrm>
            </p:grpSpPr>
            <p:grpSp>
              <p:nvGrpSpPr>
                <p:cNvPr id="148" name="Gruppieren 417"/>
                <p:cNvGrpSpPr/>
                <p:nvPr/>
              </p:nvGrpSpPr>
              <p:grpSpPr>
                <a:xfrm flipH="1">
                  <a:off x="2400106" y="2571287"/>
                  <a:ext cx="149882" cy="102146"/>
                  <a:chOff x="3632064" y="3156660"/>
                  <a:chExt cx="121962" cy="83117"/>
                </a:xfrm>
                <a:solidFill>
                  <a:schemeClr val="bg1"/>
                </a:solidFill>
              </p:grpSpPr>
              <p:sp>
                <p:nvSpPr>
                  <p:cNvPr id="15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3740179" y="3195165"/>
                    <a:ext cx="6125" cy="6108"/>
                  </a:xfrm>
                  <a:custGeom>
                    <a:avLst/>
                    <a:gdLst>
                      <a:gd name="T0" fmla="*/ 16 w 32"/>
                      <a:gd name="T1" fmla="*/ 32 h 32"/>
                      <a:gd name="T2" fmla="*/ 0 w 32"/>
                      <a:gd name="T3" fmla="*/ 16 h 32"/>
                      <a:gd name="T4" fmla="*/ 16 w 32"/>
                      <a:gd name="T5" fmla="*/ 0 h 32"/>
                      <a:gd name="T6" fmla="*/ 32 w 32"/>
                      <a:gd name="T7" fmla="*/ 16 h 32"/>
                      <a:gd name="T8" fmla="*/ 16 w 32"/>
                      <a:gd name="T9" fmla="*/ 32 h 32"/>
                      <a:gd name="T10" fmla="*/ 16 w 32"/>
                      <a:gd name="T11" fmla="*/ 12 h 32"/>
                      <a:gd name="T12" fmla="*/ 12 w 32"/>
                      <a:gd name="T13" fmla="*/ 16 h 32"/>
                      <a:gd name="T14" fmla="*/ 16 w 32"/>
                      <a:gd name="T15" fmla="*/ 20 h 32"/>
                      <a:gd name="T16" fmla="*/ 20 w 32"/>
                      <a:gd name="T17" fmla="*/ 16 h 32"/>
                      <a:gd name="T18" fmla="*/ 16 w 32"/>
                      <a:gd name="T19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cubicBezTo>
                          <a:pt x="7" y="32"/>
                          <a:pt x="0" y="25"/>
                          <a:pt x="0" y="16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5" y="0"/>
                          <a:pt x="32" y="7"/>
                          <a:pt x="32" y="16"/>
                        </a:cubicBezTo>
                        <a:cubicBezTo>
                          <a:pt x="32" y="25"/>
                          <a:pt x="25" y="32"/>
                          <a:pt x="16" y="32"/>
                        </a:cubicBezTo>
                        <a:close/>
                        <a:moveTo>
                          <a:pt x="16" y="12"/>
                        </a:moveTo>
                        <a:cubicBezTo>
                          <a:pt x="13" y="12"/>
                          <a:pt x="12" y="14"/>
                          <a:pt x="12" y="16"/>
                        </a:cubicBezTo>
                        <a:cubicBezTo>
                          <a:pt x="12" y="18"/>
                          <a:pt x="13" y="20"/>
                          <a:pt x="16" y="20"/>
                        </a:cubicBezTo>
                        <a:cubicBezTo>
                          <a:pt x="18" y="20"/>
                          <a:pt x="20" y="18"/>
                          <a:pt x="20" y="16"/>
                        </a:cubicBezTo>
                        <a:cubicBezTo>
                          <a:pt x="20" y="14"/>
                          <a:pt x="18" y="12"/>
                          <a:pt x="16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  <p:sp>
                <p:nvSpPr>
                  <p:cNvPr id="15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3632064" y="3156660"/>
                    <a:ext cx="121962" cy="83117"/>
                  </a:xfrm>
                  <a:custGeom>
                    <a:avLst/>
                    <a:gdLst>
                      <a:gd name="T0" fmla="*/ 565 w 645"/>
                      <a:gd name="T1" fmla="*/ 440 h 440"/>
                      <a:gd name="T2" fmla="*/ 80 w 645"/>
                      <a:gd name="T3" fmla="*/ 440 h 440"/>
                      <a:gd name="T4" fmla="*/ 0 w 645"/>
                      <a:gd name="T5" fmla="*/ 359 h 440"/>
                      <a:gd name="T6" fmla="*/ 0 w 645"/>
                      <a:gd name="T7" fmla="*/ 80 h 440"/>
                      <a:gd name="T8" fmla="*/ 80 w 645"/>
                      <a:gd name="T9" fmla="*/ 0 h 440"/>
                      <a:gd name="T10" fmla="*/ 565 w 645"/>
                      <a:gd name="T11" fmla="*/ 0 h 440"/>
                      <a:gd name="T12" fmla="*/ 645 w 645"/>
                      <a:gd name="T13" fmla="*/ 80 h 440"/>
                      <a:gd name="T14" fmla="*/ 645 w 645"/>
                      <a:gd name="T15" fmla="*/ 359 h 440"/>
                      <a:gd name="T16" fmla="*/ 565 w 645"/>
                      <a:gd name="T17" fmla="*/ 440 h 440"/>
                      <a:gd name="T18" fmla="*/ 80 w 645"/>
                      <a:gd name="T19" fmla="*/ 24 h 440"/>
                      <a:gd name="T20" fmla="*/ 24 w 645"/>
                      <a:gd name="T21" fmla="*/ 80 h 440"/>
                      <a:gd name="T22" fmla="*/ 24 w 645"/>
                      <a:gd name="T23" fmla="*/ 359 h 440"/>
                      <a:gd name="T24" fmla="*/ 80 w 645"/>
                      <a:gd name="T25" fmla="*/ 416 h 440"/>
                      <a:gd name="T26" fmla="*/ 565 w 645"/>
                      <a:gd name="T27" fmla="*/ 416 h 440"/>
                      <a:gd name="T28" fmla="*/ 621 w 645"/>
                      <a:gd name="T29" fmla="*/ 359 h 440"/>
                      <a:gd name="T30" fmla="*/ 621 w 645"/>
                      <a:gd name="T31" fmla="*/ 80 h 440"/>
                      <a:gd name="T32" fmla="*/ 565 w 645"/>
                      <a:gd name="T33" fmla="*/ 24 h 440"/>
                      <a:gd name="T34" fmla="*/ 80 w 645"/>
                      <a:gd name="T35" fmla="*/ 24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5" h="440">
                        <a:moveTo>
                          <a:pt x="565" y="440"/>
                        </a:moveTo>
                        <a:cubicBezTo>
                          <a:pt x="80" y="440"/>
                          <a:pt x="80" y="440"/>
                          <a:pt x="80" y="440"/>
                        </a:cubicBezTo>
                        <a:cubicBezTo>
                          <a:pt x="36" y="440"/>
                          <a:pt x="0" y="404"/>
                          <a:pt x="0" y="359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565" y="0"/>
                          <a:pt x="565" y="0"/>
                          <a:pt x="565" y="0"/>
                        </a:cubicBezTo>
                        <a:cubicBezTo>
                          <a:pt x="609" y="0"/>
                          <a:pt x="645" y="36"/>
                          <a:pt x="645" y="80"/>
                        </a:cubicBezTo>
                        <a:cubicBezTo>
                          <a:pt x="645" y="359"/>
                          <a:pt x="645" y="359"/>
                          <a:pt x="645" y="359"/>
                        </a:cubicBezTo>
                        <a:cubicBezTo>
                          <a:pt x="645" y="404"/>
                          <a:pt x="609" y="440"/>
                          <a:pt x="565" y="440"/>
                        </a:cubicBezTo>
                        <a:close/>
                        <a:moveTo>
                          <a:pt x="80" y="24"/>
                        </a:moveTo>
                        <a:cubicBezTo>
                          <a:pt x="49" y="24"/>
                          <a:pt x="24" y="49"/>
                          <a:pt x="24" y="80"/>
                        </a:cubicBezTo>
                        <a:cubicBezTo>
                          <a:pt x="24" y="359"/>
                          <a:pt x="24" y="359"/>
                          <a:pt x="24" y="359"/>
                        </a:cubicBezTo>
                        <a:cubicBezTo>
                          <a:pt x="24" y="391"/>
                          <a:pt x="49" y="416"/>
                          <a:pt x="80" y="416"/>
                        </a:cubicBezTo>
                        <a:cubicBezTo>
                          <a:pt x="565" y="416"/>
                          <a:pt x="565" y="416"/>
                          <a:pt x="565" y="416"/>
                        </a:cubicBezTo>
                        <a:cubicBezTo>
                          <a:pt x="596" y="416"/>
                          <a:pt x="621" y="391"/>
                          <a:pt x="621" y="359"/>
                        </a:cubicBezTo>
                        <a:cubicBezTo>
                          <a:pt x="621" y="80"/>
                          <a:pt x="621" y="80"/>
                          <a:pt x="621" y="80"/>
                        </a:cubicBezTo>
                        <a:cubicBezTo>
                          <a:pt x="621" y="49"/>
                          <a:pt x="596" y="24"/>
                          <a:pt x="565" y="24"/>
                        </a:cubicBezTo>
                        <a:lnTo>
                          <a:pt x="8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  <p:sp>
                <p:nvSpPr>
                  <p:cNvPr id="15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3643249" y="3165953"/>
                    <a:ext cx="94800" cy="63732"/>
                  </a:xfrm>
                  <a:custGeom>
                    <a:avLst/>
                    <a:gdLst>
                      <a:gd name="T0" fmla="*/ 489 w 501"/>
                      <a:gd name="T1" fmla="*/ 338 h 338"/>
                      <a:gd name="T2" fmla="*/ 12 w 501"/>
                      <a:gd name="T3" fmla="*/ 338 h 338"/>
                      <a:gd name="T4" fmla="*/ 0 w 501"/>
                      <a:gd name="T5" fmla="*/ 326 h 338"/>
                      <a:gd name="T6" fmla="*/ 0 w 501"/>
                      <a:gd name="T7" fmla="*/ 12 h 338"/>
                      <a:gd name="T8" fmla="*/ 12 w 501"/>
                      <a:gd name="T9" fmla="*/ 0 h 338"/>
                      <a:gd name="T10" fmla="*/ 489 w 501"/>
                      <a:gd name="T11" fmla="*/ 0 h 338"/>
                      <a:gd name="T12" fmla="*/ 501 w 501"/>
                      <a:gd name="T13" fmla="*/ 12 h 338"/>
                      <a:gd name="T14" fmla="*/ 501 w 501"/>
                      <a:gd name="T15" fmla="*/ 326 h 338"/>
                      <a:gd name="T16" fmla="*/ 489 w 501"/>
                      <a:gd name="T17" fmla="*/ 338 h 338"/>
                      <a:gd name="T18" fmla="*/ 24 w 501"/>
                      <a:gd name="T19" fmla="*/ 314 h 338"/>
                      <a:gd name="T20" fmla="*/ 477 w 501"/>
                      <a:gd name="T21" fmla="*/ 314 h 338"/>
                      <a:gd name="T22" fmla="*/ 477 w 501"/>
                      <a:gd name="T23" fmla="*/ 24 h 338"/>
                      <a:gd name="T24" fmla="*/ 24 w 501"/>
                      <a:gd name="T25" fmla="*/ 24 h 338"/>
                      <a:gd name="T26" fmla="*/ 24 w 501"/>
                      <a:gd name="T27" fmla="*/ 314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1" h="338">
                        <a:moveTo>
                          <a:pt x="489" y="338"/>
                        </a:moveTo>
                        <a:cubicBezTo>
                          <a:pt x="12" y="338"/>
                          <a:pt x="12" y="338"/>
                          <a:pt x="12" y="338"/>
                        </a:cubicBezTo>
                        <a:cubicBezTo>
                          <a:pt x="5" y="338"/>
                          <a:pt x="0" y="333"/>
                          <a:pt x="0" y="32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6"/>
                          <a:pt x="5" y="0"/>
                          <a:pt x="12" y="0"/>
                        </a:cubicBezTo>
                        <a:cubicBezTo>
                          <a:pt x="489" y="0"/>
                          <a:pt x="489" y="0"/>
                          <a:pt x="489" y="0"/>
                        </a:cubicBezTo>
                        <a:cubicBezTo>
                          <a:pt x="495" y="0"/>
                          <a:pt x="501" y="6"/>
                          <a:pt x="501" y="12"/>
                        </a:cubicBezTo>
                        <a:cubicBezTo>
                          <a:pt x="501" y="326"/>
                          <a:pt x="501" y="326"/>
                          <a:pt x="501" y="326"/>
                        </a:cubicBezTo>
                        <a:cubicBezTo>
                          <a:pt x="501" y="333"/>
                          <a:pt x="495" y="338"/>
                          <a:pt x="489" y="338"/>
                        </a:cubicBezTo>
                        <a:close/>
                        <a:moveTo>
                          <a:pt x="24" y="314"/>
                        </a:moveTo>
                        <a:cubicBezTo>
                          <a:pt x="477" y="314"/>
                          <a:pt x="477" y="314"/>
                          <a:pt x="477" y="314"/>
                        </a:cubicBezTo>
                        <a:cubicBezTo>
                          <a:pt x="477" y="24"/>
                          <a:pt x="477" y="24"/>
                          <a:pt x="477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lnTo>
                          <a:pt x="24" y="3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</p:grpSp>
            <p:sp>
              <p:nvSpPr>
                <p:cNvPr id="149" name="Abgerundetes Rechteck 9"/>
                <p:cNvSpPr>
                  <a:spLocks noChangeAspect="1"/>
                </p:cNvSpPr>
                <p:nvPr/>
              </p:nvSpPr>
              <p:spPr>
                <a:xfrm flipH="1">
                  <a:off x="2287412" y="2565491"/>
                  <a:ext cx="160064" cy="52318"/>
                </a:xfrm>
                <a:custGeom>
                  <a:avLst/>
                  <a:gdLst>
                    <a:gd name="connsiteX0" fmla="*/ 2547315 w 3256218"/>
                    <a:gd name="connsiteY0" fmla="*/ 187539 h 1064340"/>
                    <a:gd name="connsiteX1" fmla="*/ 2303365 w 3256218"/>
                    <a:gd name="connsiteY1" fmla="*/ 936934 h 1064340"/>
                    <a:gd name="connsiteX2" fmla="*/ 2605946 w 3256218"/>
                    <a:gd name="connsiteY2" fmla="*/ 936934 h 1064340"/>
                    <a:gd name="connsiteX3" fmla="*/ 2849896 w 3256218"/>
                    <a:gd name="connsiteY3" fmla="*/ 187539 h 1064340"/>
                    <a:gd name="connsiteX4" fmla="*/ 2547315 w 3256218"/>
                    <a:gd name="connsiteY4" fmla="*/ 187539 h 1064340"/>
                    <a:gd name="connsiteX5" fmla="*/ 2317141 w 3256218"/>
                    <a:gd name="connsiteY5" fmla="*/ 187539 h 1064340"/>
                    <a:gd name="connsiteX6" fmla="*/ 2082119 w 3256218"/>
                    <a:gd name="connsiteY6" fmla="*/ 936934 h 1064340"/>
                    <a:gd name="connsiteX7" fmla="*/ 2175423 w 3256218"/>
                    <a:gd name="connsiteY7" fmla="*/ 936934 h 1064340"/>
                    <a:gd name="connsiteX8" fmla="*/ 2410444 w 3256218"/>
                    <a:gd name="connsiteY8" fmla="*/ 187539 h 1064340"/>
                    <a:gd name="connsiteX9" fmla="*/ 2317141 w 3256218"/>
                    <a:gd name="connsiteY9" fmla="*/ 187539 h 1064340"/>
                    <a:gd name="connsiteX10" fmla="*/ 1149999 w 3256218"/>
                    <a:gd name="connsiteY10" fmla="*/ 187539 h 1064340"/>
                    <a:gd name="connsiteX11" fmla="*/ 906049 w 3256218"/>
                    <a:gd name="connsiteY11" fmla="*/ 936934 h 1064340"/>
                    <a:gd name="connsiteX12" fmla="*/ 1208630 w 3256218"/>
                    <a:gd name="connsiteY12" fmla="*/ 936934 h 1064340"/>
                    <a:gd name="connsiteX13" fmla="*/ 1452581 w 3256218"/>
                    <a:gd name="connsiteY13" fmla="*/ 187539 h 1064340"/>
                    <a:gd name="connsiteX14" fmla="*/ 1149999 w 3256218"/>
                    <a:gd name="connsiteY14" fmla="*/ 187539 h 1064340"/>
                    <a:gd name="connsiteX15" fmla="*/ 919825 w 3256218"/>
                    <a:gd name="connsiteY15" fmla="*/ 187539 h 1064340"/>
                    <a:gd name="connsiteX16" fmla="*/ 684803 w 3256218"/>
                    <a:gd name="connsiteY16" fmla="*/ 936934 h 1064340"/>
                    <a:gd name="connsiteX17" fmla="*/ 778107 w 3256218"/>
                    <a:gd name="connsiteY17" fmla="*/ 936934 h 1064340"/>
                    <a:gd name="connsiteX18" fmla="*/ 1013129 w 3256218"/>
                    <a:gd name="connsiteY18" fmla="*/ 187539 h 1064340"/>
                    <a:gd name="connsiteX19" fmla="*/ 919825 w 3256218"/>
                    <a:gd name="connsiteY19" fmla="*/ 187539 h 1064340"/>
                    <a:gd name="connsiteX20" fmla="*/ 190664 w 3256218"/>
                    <a:gd name="connsiteY20" fmla="*/ 147427 h 1064340"/>
                    <a:gd name="connsiteX21" fmla="*/ 122691 w 3256218"/>
                    <a:gd name="connsiteY21" fmla="*/ 215400 h 1064340"/>
                    <a:gd name="connsiteX22" fmla="*/ 190664 w 3256218"/>
                    <a:gd name="connsiteY22" fmla="*/ 283374 h 1064340"/>
                    <a:gd name="connsiteX23" fmla="*/ 258637 w 3256218"/>
                    <a:gd name="connsiteY23" fmla="*/ 215400 h 1064340"/>
                    <a:gd name="connsiteX24" fmla="*/ 190664 w 3256218"/>
                    <a:gd name="connsiteY24" fmla="*/ 147427 h 1064340"/>
                    <a:gd name="connsiteX25" fmla="*/ 56921 w 3256218"/>
                    <a:gd name="connsiteY25" fmla="*/ 0 h 1064340"/>
                    <a:gd name="connsiteX26" fmla="*/ 1385172 w 3256218"/>
                    <a:gd name="connsiteY26" fmla="*/ 0 h 1064340"/>
                    <a:gd name="connsiteX27" fmla="*/ 2876485 w 3256218"/>
                    <a:gd name="connsiteY27" fmla="*/ 0 h 1064340"/>
                    <a:gd name="connsiteX28" fmla="*/ 3233560 w 3256218"/>
                    <a:gd name="connsiteY28" fmla="*/ 0 h 1064340"/>
                    <a:gd name="connsiteX29" fmla="*/ 3256218 w 3256218"/>
                    <a:gd name="connsiteY29" fmla="*/ 22658 h 1064340"/>
                    <a:gd name="connsiteX30" fmla="*/ 3256218 w 3256218"/>
                    <a:gd name="connsiteY30" fmla="*/ 113286 h 1064340"/>
                    <a:gd name="connsiteX31" fmla="*/ 3233560 w 3256218"/>
                    <a:gd name="connsiteY31" fmla="*/ 135944 h 1064340"/>
                    <a:gd name="connsiteX32" fmla="*/ 2977325 w 3256218"/>
                    <a:gd name="connsiteY32" fmla="*/ 135944 h 1064340"/>
                    <a:gd name="connsiteX33" fmla="*/ 2816271 w 3256218"/>
                    <a:gd name="connsiteY33" fmla="*/ 950543 h 1064340"/>
                    <a:gd name="connsiteX34" fmla="*/ 2814395 w 3256218"/>
                    <a:gd name="connsiteY34" fmla="*/ 949984 h 1064340"/>
                    <a:gd name="connsiteX35" fmla="*/ 2655022 w 3256218"/>
                    <a:gd name="connsiteY35" fmla="*/ 1064340 h 1064340"/>
                    <a:gd name="connsiteX36" fmla="*/ 2001030 w 3256218"/>
                    <a:gd name="connsiteY36" fmla="*/ 1064340 h 1064340"/>
                    <a:gd name="connsiteX37" fmla="*/ 1883517 w 3256218"/>
                    <a:gd name="connsiteY37" fmla="*/ 1007565 h 1064340"/>
                    <a:gd name="connsiteX38" fmla="*/ 1627729 w 3256218"/>
                    <a:gd name="connsiteY38" fmla="*/ 506454 h 1064340"/>
                    <a:gd name="connsiteX39" fmla="*/ 1403242 w 3256218"/>
                    <a:gd name="connsiteY39" fmla="*/ 946243 h 1064340"/>
                    <a:gd name="connsiteX40" fmla="*/ 1247097 w 3256218"/>
                    <a:gd name="connsiteY40" fmla="*/ 1064340 h 1064340"/>
                    <a:gd name="connsiteX41" fmla="*/ 593105 w 3256218"/>
                    <a:gd name="connsiteY41" fmla="*/ 1064340 h 1064340"/>
                    <a:gd name="connsiteX42" fmla="*/ 430617 w 3256218"/>
                    <a:gd name="connsiteY42" fmla="*/ 934548 h 1064340"/>
                    <a:gd name="connsiteX43" fmla="*/ 375840 w 3256218"/>
                    <a:gd name="connsiteY43" fmla="*/ 676097 h 1064340"/>
                    <a:gd name="connsiteX44" fmla="*/ 300982 w 3256218"/>
                    <a:gd name="connsiteY44" fmla="*/ 341520 h 1064340"/>
                    <a:gd name="connsiteX45" fmla="*/ 56921 w 3256218"/>
                    <a:gd name="connsiteY45" fmla="*/ 341520 h 1064340"/>
                    <a:gd name="connsiteX46" fmla="*/ 0 w 3256218"/>
                    <a:gd name="connsiteY46" fmla="*/ 284599 h 1064340"/>
                    <a:gd name="connsiteX47" fmla="*/ 0 w 3256218"/>
                    <a:gd name="connsiteY47" fmla="*/ 56921 h 1064340"/>
                    <a:gd name="connsiteX48" fmla="*/ 56921 w 3256218"/>
                    <a:gd name="connsiteY48" fmla="*/ 0 h 1064340"/>
                    <a:gd name="connsiteX0" fmla="*/ 2547315 w 3256218"/>
                    <a:gd name="connsiteY0" fmla="*/ 187539 h 1064340"/>
                    <a:gd name="connsiteX1" fmla="*/ 2303365 w 3256218"/>
                    <a:gd name="connsiteY1" fmla="*/ 936934 h 1064340"/>
                    <a:gd name="connsiteX2" fmla="*/ 2605946 w 3256218"/>
                    <a:gd name="connsiteY2" fmla="*/ 936934 h 1064340"/>
                    <a:gd name="connsiteX3" fmla="*/ 2849896 w 3256218"/>
                    <a:gd name="connsiteY3" fmla="*/ 187539 h 1064340"/>
                    <a:gd name="connsiteX4" fmla="*/ 2547315 w 3256218"/>
                    <a:gd name="connsiteY4" fmla="*/ 187539 h 1064340"/>
                    <a:gd name="connsiteX5" fmla="*/ 2317141 w 3256218"/>
                    <a:gd name="connsiteY5" fmla="*/ 187539 h 1064340"/>
                    <a:gd name="connsiteX6" fmla="*/ 2082119 w 3256218"/>
                    <a:gd name="connsiteY6" fmla="*/ 936934 h 1064340"/>
                    <a:gd name="connsiteX7" fmla="*/ 2175423 w 3256218"/>
                    <a:gd name="connsiteY7" fmla="*/ 936934 h 1064340"/>
                    <a:gd name="connsiteX8" fmla="*/ 2410444 w 3256218"/>
                    <a:gd name="connsiteY8" fmla="*/ 187539 h 1064340"/>
                    <a:gd name="connsiteX9" fmla="*/ 2317141 w 3256218"/>
                    <a:gd name="connsiteY9" fmla="*/ 187539 h 1064340"/>
                    <a:gd name="connsiteX10" fmla="*/ 1149999 w 3256218"/>
                    <a:gd name="connsiteY10" fmla="*/ 187539 h 1064340"/>
                    <a:gd name="connsiteX11" fmla="*/ 906049 w 3256218"/>
                    <a:gd name="connsiteY11" fmla="*/ 936934 h 1064340"/>
                    <a:gd name="connsiteX12" fmla="*/ 1208630 w 3256218"/>
                    <a:gd name="connsiteY12" fmla="*/ 936934 h 1064340"/>
                    <a:gd name="connsiteX13" fmla="*/ 1452581 w 3256218"/>
                    <a:gd name="connsiteY13" fmla="*/ 187539 h 1064340"/>
                    <a:gd name="connsiteX14" fmla="*/ 1149999 w 3256218"/>
                    <a:gd name="connsiteY14" fmla="*/ 187539 h 1064340"/>
                    <a:gd name="connsiteX15" fmla="*/ 919825 w 3256218"/>
                    <a:gd name="connsiteY15" fmla="*/ 187539 h 1064340"/>
                    <a:gd name="connsiteX16" fmla="*/ 684803 w 3256218"/>
                    <a:gd name="connsiteY16" fmla="*/ 936934 h 1064340"/>
                    <a:gd name="connsiteX17" fmla="*/ 778107 w 3256218"/>
                    <a:gd name="connsiteY17" fmla="*/ 936934 h 1064340"/>
                    <a:gd name="connsiteX18" fmla="*/ 1013129 w 3256218"/>
                    <a:gd name="connsiteY18" fmla="*/ 187539 h 1064340"/>
                    <a:gd name="connsiteX19" fmla="*/ 919825 w 3256218"/>
                    <a:gd name="connsiteY19" fmla="*/ 187539 h 1064340"/>
                    <a:gd name="connsiteX20" fmla="*/ 190664 w 3256218"/>
                    <a:gd name="connsiteY20" fmla="*/ 147427 h 1064340"/>
                    <a:gd name="connsiteX21" fmla="*/ 122691 w 3256218"/>
                    <a:gd name="connsiteY21" fmla="*/ 215400 h 1064340"/>
                    <a:gd name="connsiteX22" fmla="*/ 190664 w 3256218"/>
                    <a:gd name="connsiteY22" fmla="*/ 283374 h 1064340"/>
                    <a:gd name="connsiteX23" fmla="*/ 258637 w 3256218"/>
                    <a:gd name="connsiteY23" fmla="*/ 215400 h 1064340"/>
                    <a:gd name="connsiteX24" fmla="*/ 190664 w 3256218"/>
                    <a:gd name="connsiteY24" fmla="*/ 147427 h 1064340"/>
                    <a:gd name="connsiteX25" fmla="*/ 56921 w 3256218"/>
                    <a:gd name="connsiteY25" fmla="*/ 0 h 1064340"/>
                    <a:gd name="connsiteX26" fmla="*/ 1385172 w 3256218"/>
                    <a:gd name="connsiteY26" fmla="*/ 0 h 1064340"/>
                    <a:gd name="connsiteX27" fmla="*/ 2876485 w 3256218"/>
                    <a:gd name="connsiteY27" fmla="*/ 0 h 1064340"/>
                    <a:gd name="connsiteX28" fmla="*/ 3233560 w 3256218"/>
                    <a:gd name="connsiteY28" fmla="*/ 0 h 1064340"/>
                    <a:gd name="connsiteX29" fmla="*/ 3256218 w 3256218"/>
                    <a:gd name="connsiteY29" fmla="*/ 22658 h 1064340"/>
                    <a:gd name="connsiteX30" fmla="*/ 3256218 w 3256218"/>
                    <a:gd name="connsiteY30" fmla="*/ 113286 h 1064340"/>
                    <a:gd name="connsiteX31" fmla="*/ 3233560 w 3256218"/>
                    <a:gd name="connsiteY31" fmla="*/ 135944 h 1064340"/>
                    <a:gd name="connsiteX32" fmla="*/ 2977325 w 3256218"/>
                    <a:gd name="connsiteY32" fmla="*/ 135944 h 1064340"/>
                    <a:gd name="connsiteX33" fmla="*/ 2816271 w 3256218"/>
                    <a:gd name="connsiteY33" fmla="*/ 950543 h 1064340"/>
                    <a:gd name="connsiteX34" fmla="*/ 2814395 w 3256218"/>
                    <a:gd name="connsiteY34" fmla="*/ 949984 h 1064340"/>
                    <a:gd name="connsiteX35" fmla="*/ 2655022 w 3256218"/>
                    <a:gd name="connsiteY35" fmla="*/ 1064340 h 1064340"/>
                    <a:gd name="connsiteX36" fmla="*/ 2001030 w 3256218"/>
                    <a:gd name="connsiteY36" fmla="*/ 1064340 h 1064340"/>
                    <a:gd name="connsiteX37" fmla="*/ 1883517 w 3256218"/>
                    <a:gd name="connsiteY37" fmla="*/ 1007565 h 1064340"/>
                    <a:gd name="connsiteX38" fmla="*/ 1627729 w 3256218"/>
                    <a:gd name="connsiteY38" fmla="*/ 506454 h 1064340"/>
                    <a:gd name="connsiteX39" fmla="*/ 1403242 w 3256218"/>
                    <a:gd name="connsiteY39" fmla="*/ 946243 h 1064340"/>
                    <a:gd name="connsiteX40" fmla="*/ 1247097 w 3256218"/>
                    <a:gd name="connsiteY40" fmla="*/ 1064340 h 1064340"/>
                    <a:gd name="connsiteX41" fmla="*/ 593105 w 3256218"/>
                    <a:gd name="connsiteY41" fmla="*/ 1064340 h 1064340"/>
                    <a:gd name="connsiteX42" fmla="*/ 430617 w 3256218"/>
                    <a:gd name="connsiteY42" fmla="*/ 934548 h 1064340"/>
                    <a:gd name="connsiteX43" fmla="*/ 375840 w 3256218"/>
                    <a:gd name="connsiteY43" fmla="*/ 676097 h 1064340"/>
                    <a:gd name="connsiteX44" fmla="*/ 300982 w 3256218"/>
                    <a:gd name="connsiteY44" fmla="*/ 341520 h 1064340"/>
                    <a:gd name="connsiteX45" fmla="*/ 56921 w 3256218"/>
                    <a:gd name="connsiteY45" fmla="*/ 341520 h 1064340"/>
                    <a:gd name="connsiteX46" fmla="*/ 0 w 3256218"/>
                    <a:gd name="connsiteY46" fmla="*/ 284599 h 1064340"/>
                    <a:gd name="connsiteX47" fmla="*/ 0 w 3256218"/>
                    <a:gd name="connsiteY47" fmla="*/ 56921 h 1064340"/>
                    <a:gd name="connsiteX48" fmla="*/ 56921 w 3256218"/>
                    <a:gd name="connsiteY48" fmla="*/ 0 h 1064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256218" h="1064340">
                      <a:moveTo>
                        <a:pt x="2547315" y="187539"/>
                      </a:moveTo>
                      <a:lnTo>
                        <a:pt x="2303365" y="936934"/>
                      </a:lnTo>
                      <a:lnTo>
                        <a:pt x="2605946" y="936934"/>
                      </a:lnTo>
                      <a:lnTo>
                        <a:pt x="2849896" y="187539"/>
                      </a:lnTo>
                      <a:lnTo>
                        <a:pt x="2547315" y="187539"/>
                      </a:lnTo>
                      <a:close/>
                      <a:moveTo>
                        <a:pt x="2317141" y="187539"/>
                      </a:moveTo>
                      <a:lnTo>
                        <a:pt x="2082119" y="936934"/>
                      </a:lnTo>
                      <a:lnTo>
                        <a:pt x="2175423" y="936934"/>
                      </a:lnTo>
                      <a:lnTo>
                        <a:pt x="2410444" y="187539"/>
                      </a:lnTo>
                      <a:lnTo>
                        <a:pt x="2317141" y="187539"/>
                      </a:lnTo>
                      <a:close/>
                      <a:moveTo>
                        <a:pt x="1149999" y="187539"/>
                      </a:moveTo>
                      <a:lnTo>
                        <a:pt x="906049" y="936934"/>
                      </a:lnTo>
                      <a:lnTo>
                        <a:pt x="1208630" y="936934"/>
                      </a:lnTo>
                      <a:lnTo>
                        <a:pt x="1452581" y="187539"/>
                      </a:lnTo>
                      <a:lnTo>
                        <a:pt x="1149999" y="187539"/>
                      </a:lnTo>
                      <a:close/>
                      <a:moveTo>
                        <a:pt x="919825" y="187539"/>
                      </a:moveTo>
                      <a:lnTo>
                        <a:pt x="684803" y="936934"/>
                      </a:lnTo>
                      <a:lnTo>
                        <a:pt x="778107" y="936934"/>
                      </a:lnTo>
                      <a:lnTo>
                        <a:pt x="1013129" y="187539"/>
                      </a:lnTo>
                      <a:lnTo>
                        <a:pt x="919825" y="187539"/>
                      </a:lnTo>
                      <a:close/>
                      <a:moveTo>
                        <a:pt x="190664" y="147427"/>
                      </a:moveTo>
                      <a:cubicBezTo>
                        <a:pt x="153124" y="147427"/>
                        <a:pt x="122691" y="177861"/>
                        <a:pt x="122691" y="215400"/>
                      </a:cubicBezTo>
                      <a:cubicBezTo>
                        <a:pt x="122691" y="252940"/>
                        <a:pt x="153124" y="283374"/>
                        <a:pt x="190664" y="283374"/>
                      </a:cubicBezTo>
                      <a:cubicBezTo>
                        <a:pt x="228204" y="283374"/>
                        <a:pt x="258637" y="252940"/>
                        <a:pt x="258637" y="215400"/>
                      </a:cubicBezTo>
                      <a:cubicBezTo>
                        <a:pt x="258637" y="177861"/>
                        <a:pt x="228204" y="147427"/>
                        <a:pt x="190664" y="147427"/>
                      </a:cubicBezTo>
                      <a:close/>
                      <a:moveTo>
                        <a:pt x="56921" y="0"/>
                      </a:moveTo>
                      <a:lnTo>
                        <a:pt x="1385172" y="0"/>
                      </a:lnTo>
                      <a:lnTo>
                        <a:pt x="2876485" y="0"/>
                      </a:lnTo>
                      <a:lnTo>
                        <a:pt x="3233560" y="0"/>
                      </a:lnTo>
                      <a:cubicBezTo>
                        <a:pt x="3246073" y="0"/>
                        <a:pt x="3256218" y="10146"/>
                        <a:pt x="3256218" y="22658"/>
                      </a:cubicBezTo>
                      <a:lnTo>
                        <a:pt x="3256218" y="113286"/>
                      </a:lnTo>
                      <a:cubicBezTo>
                        <a:pt x="3256218" y="125798"/>
                        <a:pt x="3246073" y="135944"/>
                        <a:pt x="3233560" y="135944"/>
                      </a:cubicBezTo>
                      <a:lnTo>
                        <a:pt x="2977325" y="135944"/>
                      </a:lnTo>
                      <a:lnTo>
                        <a:pt x="2816271" y="950543"/>
                      </a:lnTo>
                      <a:lnTo>
                        <a:pt x="2814395" y="949984"/>
                      </a:lnTo>
                      <a:cubicBezTo>
                        <a:pt x="2792582" y="1016855"/>
                        <a:pt x="2729348" y="1064340"/>
                        <a:pt x="2655022" y="1064340"/>
                      </a:cubicBezTo>
                      <a:lnTo>
                        <a:pt x="2001030" y="1064340"/>
                      </a:lnTo>
                      <a:cubicBezTo>
                        <a:pt x="1952780" y="1064340"/>
                        <a:pt x="1909201" y="1044329"/>
                        <a:pt x="1883517" y="1007565"/>
                      </a:cubicBezTo>
                      <a:lnTo>
                        <a:pt x="1627729" y="506454"/>
                      </a:lnTo>
                      <a:lnTo>
                        <a:pt x="1403242" y="946243"/>
                      </a:lnTo>
                      <a:cubicBezTo>
                        <a:pt x="1386362" y="1015570"/>
                        <a:pt x="1322427" y="1064340"/>
                        <a:pt x="1247097" y="1064340"/>
                      </a:cubicBezTo>
                      <a:lnTo>
                        <a:pt x="593105" y="1064340"/>
                      </a:lnTo>
                      <a:cubicBezTo>
                        <a:pt x="513200" y="1064340"/>
                        <a:pt x="446115" y="1009459"/>
                        <a:pt x="430617" y="934548"/>
                      </a:cubicBezTo>
                      <a:lnTo>
                        <a:pt x="375840" y="676097"/>
                      </a:lnTo>
                      <a:lnTo>
                        <a:pt x="300982" y="341520"/>
                      </a:lnTo>
                      <a:lnTo>
                        <a:pt x="56921" y="341520"/>
                      </a:lnTo>
                      <a:cubicBezTo>
                        <a:pt x="25486" y="341520"/>
                        <a:pt x="0" y="316034"/>
                        <a:pt x="0" y="284599"/>
                      </a:cubicBezTo>
                      <a:lnTo>
                        <a:pt x="0" y="56921"/>
                      </a:lnTo>
                      <a:cubicBezTo>
                        <a:pt x="0" y="25486"/>
                        <a:pt x="25486" y="0"/>
                        <a:pt x="5692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0000" bIns="90000" rtlCol="0" anchor="t" anchorCtr="0"/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srgbClr val="A8BBC0"/>
                    </a:solidFill>
                  </a:endParaRPr>
                </a:p>
              </p:txBody>
            </p:sp>
          </p:grpSp>
        </p:grpSp>
        <p:grpSp>
          <p:nvGrpSpPr>
            <p:cNvPr id="269" name="Gruppieren 268"/>
            <p:cNvGrpSpPr/>
            <p:nvPr/>
          </p:nvGrpSpPr>
          <p:grpSpPr>
            <a:xfrm>
              <a:off x="1943708" y="3842115"/>
              <a:ext cx="948724" cy="457827"/>
              <a:chOff x="2469481" y="1357839"/>
              <a:chExt cx="948724" cy="457827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2469481" y="1357839"/>
                <a:ext cx="751291" cy="457827"/>
                <a:chOff x="2469481" y="1357839"/>
                <a:chExt cx="751291" cy="457827"/>
              </a:xfrm>
            </p:grpSpPr>
            <p:sp>
              <p:nvSpPr>
                <p:cNvPr id="27" name="Rechteck 433"/>
                <p:cNvSpPr/>
                <p:nvPr/>
              </p:nvSpPr>
              <p:spPr>
                <a:xfrm flipH="1">
                  <a:off x="2469481" y="1615162"/>
                  <a:ext cx="751291" cy="200504"/>
                </a:xfrm>
                <a:prstGeom prst="rect">
                  <a:avLst/>
                </a:prstGeom>
                <a:noFill/>
              </p:spPr>
              <p:txBody>
                <a:bodyPr wrap="none" lIns="18000" tIns="0" rIns="18000" bIns="0" rtlCol="0">
                  <a:spAutoFit/>
                </a:bodyPr>
                <a:lstStyle/>
                <a:p>
                  <a:pPr algn="ctr" defTabSz="457200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FFFFFF"/>
                      </a:solidFill>
                    </a:rPr>
                    <a:t>Real-time </a:t>
                  </a:r>
                </a:p>
                <a:p>
                  <a:pPr algn="ctr" defTabSz="457200"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srgbClr val="FFFFFF"/>
                      </a:solidFill>
                    </a:rPr>
                    <a:t>remote </a:t>
                  </a:r>
                  <a:r>
                    <a:rPr lang="en-US" sz="800" dirty="0">
                      <a:solidFill>
                        <a:srgbClr val="FFFFFF"/>
                      </a:solidFill>
                    </a:rPr>
                    <a:t>control </a:t>
                  </a:r>
                </a:p>
              </p:txBody>
            </p:sp>
            <p:sp>
              <p:nvSpPr>
                <p:cNvPr id="28" name="Rad 4"/>
                <p:cNvSpPr>
                  <a:spLocks noChangeAspect="1"/>
                </p:cNvSpPr>
                <p:nvPr/>
              </p:nvSpPr>
              <p:spPr>
                <a:xfrm flipH="1">
                  <a:off x="2732901" y="1357839"/>
                  <a:ext cx="224451" cy="216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8784" h="2458091">
                      <a:moveTo>
                        <a:pt x="1002169" y="1706835"/>
                      </a:moveTo>
                      <a:lnTo>
                        <a:pt x="1138354" y="1706835"/>
                      </a:lnTo>
                      <a:cubicBezTo>
                        <a:pt x="1138354" y="1883129"/>
                        <a:pt x="1281268" y="2026043"/>
                        <a:pt x="1457562" y="2026043"/>
                      </a:cubicBezTo>
                      <a:cubicBezTo>
                        <a:pt x="1633856" y="2026043"/>
                        <a:pt x="1776770" y="1883129"/>
                        <a:pt x="1776770" y="1706835"/>
                      </a:cubicBezTo>
                      <a:lnTo>
                        <a:pt x="1916475" y="1706835"/>
                      </a:lnTo>
                      <a:lnTo>
                        <a:pt x="1916475" y="2062047"/>
                      </a:lnTo>
                      <a:lnTo>
                        <a:pt x="2188744" y="2062047"/>
                      </a:lnTo>
                      <a:lnTo>
                        <a:pt x="2188744" y="2458091"/>
                      </a:lnTo>
                      <a:lnTo>
                        <a:pt x="729900" y="2458091"/>
                      </a:lnTo>
                      <a:lnTo>
                        <a:pt x="729900" y="2062047"/>
                      </a:lnTo>
                      <a:lnTo>
                        <a:pt x="1002169" y="2062047"/>
                      </a:lnTo>
                      <a:close/>
                      <a:moveTo>
                        <a:pt x="1457542" y="1655906"/>
                      </a:moveTo>
                      <a:cubicBezTo>
                        <a:pt x="1485669" y="1655906"/>
                        <a:pt x="1508471" y="1678708"/>
                        <a:pt x="1508471" y="1706835"/>
                      </a:cubicBezTo>
                      <a:cubicBezTo>
                        <a:pt x="1508471" y="1734962"/>
                        <a:pt x="1485669" y="1757764"/>
                        <a:pt x="1457542" y="1757764"/>
                      </a:cubicBezTo>
                      <a:cubicBezTo>
                        <a:pt x="1429415" y="1757764"/>
                        <a:pt x="1406613" y="1734962"/>
                        <a:pt x="1406613" y="1706835"/>
                      </a:cubicBezTo>
                      <a:cubicBezTo>
                        <a:pt x="1406613" y="1678708"/>
                        <a:pt x="1429415" y="1655906"/>
                        <a:pt x="1457542" y="1655906"/>
                      </a:cubicBezTo>
                      <a:close/>
                      <a:moveTo>
                        <a:pt x="1457562" y="1552386"/>
                      </a:moveTo>
                      <a:cubicBezTo>
                        <a:pt x="1372262" y="1552386"/>
                        <a:pt x="1303113" y="1621535"/>
                        <a:pt x="1303113" y="1706835"/>
                      </a:cubicBezTo>
                      <a:cubicBezTo>
                        <a:pt x="1303113" y="1792135"/>
                        <a:pt x="1372262" y="1861284"/>
                        <a:pt x="1457562" y="1861284"/>
                      </a:cubicBezTo>
                      <a:cubicBezTo>
                        <a:pt x="1542862" y="1861284"/>
                        <a:pt x="1612011" y="1792135"/>
                        <a:pt x="1612011" y="1706835"/>
                      </a:cubicBezTo>
                      <a:cubicBezTo>
                        <a:pt x="1612011" y="1621535"/>
                        <a:pt x="1542862" y="1552386"/>
                        <a:pt x="1457562" y="1552386"/>
                      </a:cubicBezTo>
                      <a:close/>
                      <a:moveTo>
                        <a:pt x="2008048" y="1069571"/>
                      </a:moveTo>
                      <a:lnTo>
                        <a:pt x="1634824" y="1482711"/>
                      </a:lnTo>
                      <a:cubicBezTo>
                        <a:pt x="1674415" y="1511216"/>
                        <a:pt x="1704722" y="1550990"/>
                        <a:pt x="1723576" y="1596708"/>
                      </a:cubicBezTo>
                      <a:lnTo>
                        <a:pt x="2105431" y="1174013"/>
                      </a:lnTo>
                      <a:cubicBezTo>
                        <a:pt x="2064677" y="1148133"/>
                        <a:pt x="2030989" y="1112211"/>
                        <a:pt x="2008048" y="1069571"/>
                      </a:cubicBezTo>
                      <a:close/>
                      <a:moveTo>
                        <a:pt x="2260752" y="881138"/>
                      </a:moveTo>
                      <a:cubicBezTo>
                        <a:pt x="2288879" y="881138"/>
                        <a:pt x="2311681" y="903940"/>
                        <a:pt x="2311681" y="932067"/>
                      </a:cubicBezTo>
                      <a:cubicBezTo>
                        <a:pt x="2311681" y="960194"/>
                        <a:pt x="2288879" y="982996"/>
                        <a:pt x="2260752" y="982996"/>
                      </a:cubicBezTo>
                      <a:cubicBezTo>
                        <a:pt x="2232625" y="982996"/>
                        <a:pt x="2209823" y="960194"/>
                        <a:pt x="2209823" y="932067"/>
                      </a:cubicBezTo>
                      <a:cubicBezTo>
                        <a:pt x="2209823" y="903940"/>
                        <a:pt x="2232625" y="881138"/>
                        <a:pt x="2260752" y="881138"/>
                      </a:cubicBezTo>
                      <a:close/>
                      <a:moveTo>
                        <a:pt x="312777" y="856227"/>
                      </a:moveTo>
                      <a:cubicBezTo>
                        <a:pt x="296685" y="861396"/>
                        <a:pt x="279539" y="863731"/>
                        <a:pt x="261849" y="863731"/>
                      </a:cubicBezTo>
                      <a:cubicBezTo>
                        <a:pt x="244159" y="863731"/>
                        <a:pt x="227015" y="861396"/>
                        <a:pt x="210919" y="856232"/>
                      </a:cubicBezTo>
                      <a:lnTo>
                        <a:pt x="210919" y="931418"/>
                      </a:lnTo>
                      <a:cubicBezTo>
                        <a:pt x="227369" y="927989"/>
                        <a:pt x="244409" y="926284"/>
                        <a:pt x="261848" y="926284"/>
                      </a:cubicBezTo>
                      <a:lnTo>
                        <a:pt x="312777" y="931418"/>
                      </a:lnTo>
                      <a:close/>
                      <a:moveTo>
                        <a:pt x="2260752" y="777618"/>
                      </a:moveTo>
                      <a:cubicBezTo>
                        <a:pt x="2175452" y="777618"/>
                        <a:pt x="2106303" y="846767"/>
                        <a:pt x="2106303" y="932067"/>
                      </a:cubicBezTo>
                      <a:cubicBezTo>
                        <a:pt x="2106303" y="1017367"/>
                        <a:pt x="2175452" y="1086516"/>
                        <a:pt x="2260752" y="1086516"/>
                      </a:cubicBezTo>
                      <a:cubicBezTo>
                        <a:pt x="2346052" y="1086516"/>
                        <a:pt x="2415201" y="1017367"/>
                        <a:pt x="2415201" y="932067"/>
                      </a:cubicBezTo>
                      <a:cubicBezTo>
                        <a:pt x="2415201" y="846767"/>
                        <a:pt x="2346052" y="777618"/>
                        <a:pt x="2260752" y="777618"/>
                      </a:cubicBezTo>
                      <a:close/>
                      <a:moveTo>
                        <a:pt x="261848" y="616071"/>
                      </a:moveTo>
                      <a:cubicBezTo>
                        <a:pt x="289975" y="616071"/>
                        <a:pt x="312777" y="638873"/>
                        <a:pt x="312777" y="667000"/>
                      </a:cubicBezTo>
                      <a:cubicBezTo>
                        <a:pt x="312777" y="695127"/>
                        <a:pt x="289975" y="717929"/>
                        <a:pt x="261848" y="717929"/>
                      </a:cubicBezTo>
                      <a:cubicBezTo>
                        <a:pt x="233721" y="717929"/>
                        <a:pt x="210919" y="695127"/>
                        <a:pt x="210919" y="667000"/>
                      </a:cubicBezTo>
                      <a:cubicBezTo>
                        <a:pt x="210919" y="638873"/>
                        <a:pt x="233721" y="616071"/>
                        <a:pt x="261848" y="616071"/>
                      </a:cubicBezTo>
                      <a:close/>
                      <a:moveTo>
                        <a:pt x="261848" y="561511"/>
                      </a:moveTo>
                      <a:cubicBezTo>
                        <a:pt x="203587" y="561511"/>
                        <a:pt x="156358" y="608740"/>
                        <a:pt x="156358" y="667001"/>
                      </a:cubicBezTo>
                      <a:cubicBezTo>
                        <a:pt x="156358" y="725262"/>
                        <a:pt x="203587" y="772491"/>
                        <a:pt x="261848" y="772491"/>
                      </a:cubicBezTo>
                      <a:cubicBezTo>
                        <a:pt x="320109" y="772491"/>
                        <a:pt x="367338" y="725262"/>
                        <a:pt x="367338" y="667001"/>
                      </a:cubicBezTo>
                      <a:cubicBezTo>
                        <a:pt x="367338" y="608740"/>
                        <a:pt x="320109" y="561511"/>
                        <a:pt x="261848" y="561511"/>
                      </a:cubicBezTo>
                      <a:close/>
                      <a:moveTo>
                        <a:pt x="1409511" y="343502"/>
                      </a:moveTo>
                      <a:cubicBezTo>
                        <a:pt x="1399381" y="375437"/>
                        <a:pt x="1383208" y="404639"/>
                        <a:pt x="1360689" y="428444"/>
                      </a:cubicBezTo>
                      <a:lnTo>
                        <a:pt x="1989079" y="837250"/>
                      </a:lnTo>
                      <a:cubicBezTo>
                        <a:pt x="1999972" y="805822"/>
                        <a:pt x="2016510" y="777062"/>
                        <a:pt x="2037546" y="752077"/>
                      </a:cubicBezTo>
                      <a:close/>
                      <a:moveTo>
                        <a:pt x="905068" y="311120"/>
                      </a:moveTo>
                      <a:lnTo>
                        <a:pt x="423504" y="561333"/>
                      </a:lnTo>
                      <a:lnTo>
                        <a:pt x="446103" y="603298"/>
                      </a:lnTo>
                      <a:lnTo>
                        <a:pt x="918706" y="357741"/>
                      </a:lnTo>
                      <a:cubicBezTo>
                        <a:pt x="912621" y="342884"/>
                        <a:pt x="908101" y="327265"/>
                        <a:pt x="905068" y="311120"/>
                      </a:cubicBezTo>
                      <a:close/>
                      <a:moveTo>
                        <a:pt x="1161948" y="210918"/>
                      </a:moveTo>
                      <a:cubicBezTo>
                        <a:pt x="1190075" y="210918"/>
                        <a:pt x="1212877" y="233720"/>
                        <a:pt x="1212877" y="261847"/>
                      </a:cubicBezTo>
                      <a:cubicBezTo>
                        <a:pt x="1212877" y="289974"/>
                        <a:pt x="1190075" y="312776"/>
                        <a:pt x="1161948" y="312776"/>
                      </a:cubicBezTo>
                      <a:cubicBezTo>
                        <a:pt x="1133821" y="312776"/>
                        <a:pt x="1111019" y="289974"/>
                        <a:pt x="1111019" y="261847"/>
                      </a:cubicBezTo>
                      <a:cubicBezTo>
                        <a:pt x="1111019" y="233720"/>
                        <a:pt x="1133821" y="210918"/>
                        <a:pt x="1161948" y="210918"/>
                      </a:cubicBezTo>
                      <a:close/>
                      <a:moveTo>
                        <a:pt x="1161949" y="121440"/>
                      </a:moveTo>
                      <a:cubicBezTo>
                        <a:pt x="1084404" y="121440"/>
                        <a:pt x="1021541" y="184303"/>
                        <a:pt x="1021541" y="261848"/>
                      </a:cubicBezTo>
                      <a:cubicBezTo>
                        <a:pt x="1021541" y="339393"/>
                        <a:pt x="1084404" y="402256"/>
                        <a:pt x="1161949" y="402256"/>
                      </a:cubicBezTo>
                      <a:cubicBezTo>
                        <a:pt x="1239494" y="402256"/>
                        <a:pt x="1302357" y="339393"/>
                        <a:pt x="1302357" y="261848"/>
                      </a:cubicBezTo>
                      <a:cubicBezTo>
                        <a:pt x="1302357" y="184303"/>
                        <a:pt x="1239494" y="121440"/>
                        <a:pt x="1161949" y="121440"/>
                      </a:cubicBezTo>
                      <a:close/>
                      <a:moveTo>
                        <a:pt x="1161949" y="0"/>
                      </a:moveTo>
                      <a:cubicBezTo>
                        <a:pt x="1306564" y="0"/>
                        <a:pt x="1423797" y="117233"/>
                        <a:pt x="1423797" y="261848"/>
                      </a:cubicBezTo>
                      <a:lnTo>
                        <a:pt x="1423319" y="266589"/>
                      </a:lnTo>
                      <a:lnTo>
                        <a:pt x="2090632" y="700717"/>
                      </a:lnTo>
                      <a:cubicBezTo>
                        <a:pt x="2137868" y="664824"/>
                        <a:pt x="2196882" y="644035"/>
                        <a:pt x="2260752" y="644035"/>
                      </a:cubicBezTo>
                      <a:cubicBezTo>
                        <a:pt x="2419828" y="644035"/>
                        <a:pt x="2548784" y="772991"/>
                        <a:pt x="2548784" y="932067"/>
                      </a:cubicBezTo>
                      <a:cubicBezTo>
                        <a:pt x="2548784" y="1091143"/>
                        <a:pt x="2419828" y="1220099"/>
                        <a:pt x="2260752" y="1220099"/>
                      </a:cubicBezTo>
                      <a:cubicBezTo>
                        <a:pt x="2230412" y="1220099"/>
                        <a:pt x="2201168" y="1215408"/>
                        <a:pt x="2174127" y="1205377"/>
                      </a:cubicBezTo>
                      <a:lnTo>
                        <a:pt x="1743137" y="1682462"/>
                      </a:lnTo>
                      <a:cubicBezTo>
                        <a:pt x="1745247" y="1690416"/>
                        <a:pt x="1745594" y="1698585"/>
                        <a:pt x="1745594" y="1706835"/>
                      </a:cubicBezTo>
                      <a:cubicBezTo>
                        <a:pt x="1745594" y="1865911"/>
                        <a:pt x="1616638" y="1994867"/>
                        <a:pt x="1457562" y="1994867"/>
                      </a:cubicBezTo>
                      <a:cubicBezTo>
                        <a:pt x="1298486" y="1994867"/>
                        <a:pt x="1169530" y="1865911"/>
                        <a:pt x="1169530" y="1706835"/>
                      </a:cubicBezTo>
                      <a:cubicBezTo>
                        <a:pt x="1169530" y="1547759"/>
                        <a:pt x="1298486" y="1418803"/>
                        <a:pt x="1457562" y="1418803"/>
                      </a:cubicBezTo>
                      <a:cubicBezTo>
                        <a:pt x="1498491" y="1418803"/>
                        <a:pt x="1537426" y="1427340"/>
                        <a:pt x="1571521" y="1445378"/>
                      </a:cubicBezTo>
                      <a:lnTo>
                        <a:pt x="1980532" y="992623"/>
                      </a:lnTo>
                      <a:cubicBezTo>
                        <a:pt x="1974942" y="973305"/>
                        <a:pt x="1972720" y="952945"/>
                        <a:pt x="1972720" y="932067"/>
                      </a:cubicBezTo>
                      <a:lnTo>
                        <a:pt x="1974334" y="913553"/>
                      </a:lnTo>
                      <a:lnTo>
                        <a:pt x="1305772" y="478613"/>
                      </a:lnTo>
                      <a:cubicBezTo>
                        <a:pt x="1265316" y="507614"/>
                        <a:pt x="1215510" y="523696"/>
                        <a:pt x="1161949" y="523696"/>
                      </a:cubicBezTo>
                      <a:cubicBezTo>
                        <a:pt x="1077260" y="523696"/>
                        <a:pt x="1001962" y="483491"/>
                        <a:pt x="956909" y="419030"/>
                      </a:cubicBezTo>
                      <a:lnTo>
                        <a:pt x="457414" y="678560"/>
                      </a:lnTo>
                      <a:cubicBezTo>
                        <a:pt x="454567" y="735333"/>
                        <a:pt x="427418" y="785635"/>
                        <a:pt x="384777" y="817754"/>
                      </a:cubicBezTo>
                      <a:lnTo>
                        <a:pt x="384777" y="958263"/>
                      </a:lnTo>
                      <a:cubicBezTo>
                        <a:pt x="467694" y="1001309"/>
                        <a:pt x="523696" y="1088180"/>
                        <a:pt x="523696" y="1188132"/>
                      </a:cubicBezTo>
                      <a:cubicBezTo>
                        <a:pt x="523696" y="1307239"/>
                        <a:pt x="444172" y="1407772"/>
                        <a:pt x="334976" y="1438341"/>
                      </a:cubicBezTo>
                      <a:lnTo>
                        <a:pt x="386219" y="1250206"/>
                      </a:lnTo>
                      <a:cubicBezTo>
                        <a:pt x="396945" y="1231973"/>
                        <a:pt x="402256" y="1210673"/>
                        <a:pt x="402256" y="1188132"/>
                      </a:cubicBezTo>
                      <a:cubicBezTo>
                        <a:pt x="402256" y="1110587"/>
                        <a:pt x="339393" y="1047724"/>
                        <a:pt x="261848" y="1047724"/>
                      </a:cubicBezTo>
                      <a:cubicBezTo>
                        <a:pt x="184303" y="1047724"/>
                        <a:pt x="121440" y="1110587"/>
                        <a:pt x="121440" y="1188132"/>
                      </a:cubicBezTo>
                      <a:cubicBezTo>
                        <a:pt x="121440" y="1210667"/>
                        <a:pt x="126749" y="1231963"/>
                        <a:pt x="137469" y="1250194"/>
                      </a:cubicBezTo>
                      <a:lnTo>
                        <a:pt x="188715" y="1438340"/>
                      </a:lnTo>
                      <a:cubicBezTo>
                        <a:pt x="79522" y="1407768"/>
                        <a:pt x="0" y="1307237"/>
                        <a:pt x="0" y="1188132"/>
                      </a:cubicBezTo>
                      <a:cubicBezTo>
                        <a:pt x="0" y="1088180"/>
                        <a:pt x="56002" y="1001309"/>
                        <a:pt x="138919" y="958263"/>
                      </a:cubicBezTo>
                      <a:lnTo>
                        <a:pt x="138919" y="817018"/>
                      </a:lnTo>
                      <a:cubicBezTo>
                        <a:pt x="93176" y="783092"/>
                        <a:pt x="65119" y="728323"/>
                        <a:pt x="65119" y="667001"/>
                      </a:cubicBezTo>
                      <a:cubicBezTo>
                        <a:pt x="65119" y="558350"/>
                        <a:pt x="153198" y="470271"/>
                        <a:pt x="261849" y="470271"/>
                      </a:cubicBezTo>
                      <a:cubicBezTo>
                        <a:pt x="303039" y="470271"/>
                        <a:pt x="341273" y="482930"/>
                        <a:pt x="370816" y="507570"/>
                      </a:cubicBezTo>
                      <a:lnTo>
                        <a:pt x="903216" y="230944"/>
                      </a:lnTo>
                      <a:cubicBezTo>
                        <a:pt x="917283" y="100815"/>
                        <a:pt x="1027842" y="0"/>
                        <a:pt x="116194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tIns="72000" rtlCol="0" anchor="ctr">
                  <a:no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ts val="600"/>
                    </a:spcAft>
                  </a:pPr>
                  <a:endParaRPr lang="en-US" sz="1200" dirty="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53" name="Rechteck 1157"/>
              <p:cNvSpPr/>
              <p:nvPr/>
            </p:nvSpPr>
            <p:spPr>
              <a:xfrm flipH="1">
                <a:off x="2977379" y="1369850"/>
                <a:ext cx="440826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Remote </a:t>
                </a:r>
              </a:p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Diagnosis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7" name="TextBox 15"/>
            <p:cNvSpPr txBox="1"/>
            <p:nvPr/>
          </p:nvSpPr>
          <p:spPr>
            <a:xfrm flipH="1">
              <a:off x="930483" y="2751770"/>
              <a:ext cx="1085233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1000">
                  <a:solidFill>
                    <a:srgbClr val="FFFFFF"/>
                  </a:solidFill>
                  <a:latin typeface="Nokia Pure Text Light"/>
                  <a:ea typeface="MS PGothic" pitchFamily="34" charset="-128"/>
                </a:defRPr>
              </a:lvl1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/>
                <a:t>Communication</a:t>
              </a:r>
            </a:p>
          </p:txBody>
        </p:sp>
        <p:sp>
          <p:nvSpPr>
            <p:cNvPr id="158" name="Rechteck 157"/>
            <p:cNvSpPr/>
            <p:nvPr/>
          </p:nvSpPr>
          <p:spPr>
            <a:xfrm flipH="1">
              <a:off x="1979712" y="2338769"/>
              <a:ext cx="836768" cy="153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ea typeface="MS PGothic" pitchFamily="34" charset="-128"/>
                </a:rPr>
                <a:t>Mobile living</a:t>
              </a:r>
              <a:endParaRPr lang="en-US" sz="12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81" name="Rechteck 180"/>
            <p:cNvSpPr/>
            <p:nvPr/>
          </p:nvSpPr>
          <p:spPr>
            <a:xfrm rot="18900000">
              <a:off x="3780522" y="2088725"/>
              <a:ext cx="887768" cy="384075"/>
            </a:xfrm>
            <a:prstGeom prst="rect">
              <a:avLst/>
            </a:prstGeom>
            <a:noFill/>
          </p:spPr>
          <p:txBody>
            <a:bodyPr wrap="square" lIns="36000" rIns="36000" bIns="36000" rtlCol="0" anchor="ctr">
              <a:prstTxWarp prst="textArchUp">
                <a:avLst/>
              </a:prstTxWarp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Real world</a:t>
              </a:r>
              <a:b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mobility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 rot="3000000">
              <a:off x="3799527" y="2783610"/>
              <a:ext cx="796920" cy="455121"/>
            </a:xfrm>
            <a:prstGeom prst="rect">
              <a:avLst/>
            </a:prstGeom>
            <a:noFill/>
          </p:spPr>
          <p:txBody>
            <a:bodyPr wrap="square" lIns="36000" rIns="36000" bIns="36000" rtlCol="0" anchor="ctr">
              <a:prstTxWarp prst="textArchDown">
                <a:avLst>
                  <a:gd name="adj" fmla="val 20277945"/>
                </a:avLst>
              </a:prstTxWarp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Virtual </a:t>
              </a:r>
              <a:b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mobility</a:t>
              </a:r>
            </a:p>
          </p:txBody>
        </p:sp>
        <p:grpSp>
          <p:nvGrpSpPr>
            <p:cNvPr id="282" name="Gruppieren 281"/>
            <p:cNvGrpSpPr/>
            <p:nvPr/>
          </p:nvGrpSpPr>
          <p:grpSpPr>
            <a:xfrm>
              <a:off x="6580306" y="1965198"/>
              <a:ext cx="514564" cy="362492"/>
              <a:chOff x="6262114" y="2269836"/>
              <a:chExt cx="514564" cy="362492"/>
            </a:xfrm>
          </p:grpSpPr>
          <p:sp>
            <p:nvSpPr>
              <p:cNvPr id="272" name="Rechteck 481"/>
              <p:cNvSpPr/>
              <p:nvPr/>
            </p:nvSpPr>
            <p:spPr>
              <a:xfrm flipH="1">
                <a:off x="6262114" y="2530312"/>
                <a:ext cx="514564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3D printing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8" name="Group 229"/>
              <p:cNvGrpSpPr>
                <a:grpSpLocks noChangeAspect="1"/>
              </p:cNvGrpSpPr>
              <p:nvPr/>
            </p:nvGrpSpPr>
            <p:grpSpPr>
              <a:xfrm flipV="1">
                <a:off x="6401471" y="2269836"/>
                <a:ext cx="235850" cy="235850"/>
                <a:chOff x="649288" y="4160838"/>
                <a:chExt cx="700087" cy="700087"/>
              </a:xfrm>
              <a:solidFill>
                <a:schemeClr val="bg1"/>
              </a:solidFill>
            </p:grpSpPr>
            <p:sp>
              <p:nvSpPr>
                <p:cNvPr id="280" name="Freeform 304"/>
                <p:cNvSpPr>
                  <a:spLocks noEditPoints="1"/>
                </p:cNvSpPr>
                <p:nvPr/>
              </p:nvSpPr>
              <p:spPr bwMode="auto">
                <a:xfrm>
                  <a:off x="649288" y="4160838"/>
                  <a:ext cx="700087" cy="700087"/>
                </a:xfrm>
                <a:custGeom>
                  <a:avLst/>
                  <a:gdLst>
                    <a:gd name="T0" fmla="*/ 311 w 622"/>
                    <a:gd name="T1" fmla="*/ 622 h 622"/>
                    <a:gd name="T2" fmla="*/ 0 w 622"/>
                    <a:gd name="T3" fmla="*/ 311 h 622"/>
                    <a:gd name="T4" fmla="*/ 311 w 622"/>
                    <a:gd name="T5" fmla="*/ 0 h 622"/>
                    <a:gd name="T6" fmla="*/ 622 w 622"/>
                    <a:gd name="T7" fmla="*/ 311 h 622"/>
                    <a:gd name="T8" fmla="*/ 311 w 622"/>
                    <a:gd name="T9" fmla="*/ 622 h 622"/>
                    <a:gd name="T10" fmla="*/ 311 w 622"/>
                    <a:gd name="T11" fmla="*/ 26 h 622"/>
                    <a:gd name="T12" fmla="*/ 26 w 622"/>
                    <a:gd name="T13" fmla="*/ 311 h 622"/>
                    <a:gd name="T14" fmla="*/ 311 w 622"/>
                    <a:gd name="T15" fmla="*/ 596 h 622"/>
                    <a:gd name="T16" fmla="*/ 596 w 622"/>
                    <a:gd name="T17" fmla="*/ 311 h 622"/>
                    <a:gd name="T18" fmla="*/ 311 w 622"/>
                    <a:gd name="T19" fmla="*/ 26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2" h="622">
                      <a:moveTo>
                        <a:pt x="311" y="622"/>
                      </a:moveTo>
                      <a:cubicBezTo>
                        <a:pt x="140" y="622"/>
                        <a:pt x="0" y="483"/>
                        <a:pt x="0" y="311"/>
                      </a:cubicBezTo>
                      <a:cubicBezTo>
                        <a:pt x="0" y="140"/>
                        <a:pt x="140" y="0"/>
                        <a:pt x="311" y="0"/>
                      </a:cubicBezTo>
                      <a:cubicBezTo>
                        <a:pt x="483" y="0"/>
                        <a:pt x="622" y="140"/>
                        <a:pt x="622" y="311"/>
                      </a:cubicBezTo>
                      <a:cubicBezTo>
                        <a:pt x="622" y="483"/>
                        <a:pt x="483" y="622"/>
                        <a:pt x="311" y="622"/>
                      </a:cubicBezTo>
                      <a:close/>
                      <a:moveTo>
                        <a:pt x="311" y="26"/>
                      </a:moveTo>
                      <a:cubicBezTo>
                        <a:pt x="154" y="26"/>
                        <a:pt x="26" y="154"/>
                        <a:pt x="26" y="311"/>
                      </a:cubicBezTo>
                      <a:cubicBezTo>
                        <a:pt x="26" y="468"/>
                        <a:pt x="154" y="596"/>
                        <a:pt x="311" y="596"/>
                      </a:cubicBezTo>
                      <a:cubicBezTo>
                        <a:pt x="468" y="596"/>
                        <a:pt x="596" y="468"/>
                        <a:pt x="596" y="311"/>
                      </a:cubicBezTo>
                      <a:cubicBezTo>
                        <a:pt x="596" y="154"/>
                        <a:pt x="468" y="26"/>
                        <a:pt x="31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281" name="Freeform 305"/>
                <p:cNvSpPr>
                  <a:spLocks noEditPoints="1"/>
                </p:cNvSpPr>
                <p:nvPr/>
              </p:nvSpPr>
              <p:spPr bwMode="auto">
                <a:xfrm>
                  <a:off x="766763" y="4278313"/>
                  <a:ext cx="465137" cy="441325"/>
                </a:xfrm>
                <a:custGeom>
                  <a:avLst/>
                  <a:gdLst>
                    <a:gd name="T0" fmla="*/ 325 w 413"/>
                    <a:gd name="T1" fmla="*/ 391 h 392"/>
                    <a:gd name="T2" fmla="*/ 318 w 413"/>
                    <a:gd name="T3" fmla="*/ 389 h 392"/>
                    <a:gd name="T4" fmla="*/ 206 w 413"/>
                    <a:gd name="T5" fmla="*/ 307 h 392"/>
                    <a:gd name="T6" fmla="*/ 95 w 413"/>
                    <a:gd name="T7" fmla="*/ 389 h 392"/>
                    <a:gd name="T8" fmla="*/ 80 w 413"/>
                    <a:gd name="T9" fmla="*/ 389 h 392"/>
                    <a:gd name="T10" fmla="*/ 75 w 413"/>
                    <a:gd name="T11" fmla="*/ 374 h 392"/>
                    <a:gd name="T12" fmla="*/ 118 w 413"/>
                    <a:gd name="T13" fmla="*/ 243 h 392"/>
                    <a:gd name="T14" fmla="*/ 6 w 413"/>
                    <a:gd name="T15" fmla="*/ 163 h 392"/>
                    <a:gd name="T16" fmla="*/ 2 w 413"/>
                    <a:gd name="T17" fmla="*/ 148 h 392"/>
                    <a:gd name="T18" fmla="*/ 14 w 413"/>
                    <a:gd name="T19" fmla="*/ 139 h 392"/>
                    <a:gd name="T20" fmla="*/ 14 w 413"/>
                    <a:gd name="T21" fmla="*/ 139 h 392"/>
                    <a:gd name="T22" fmla="*/ 152 w 413"/>
                    <a:gd name="T23" fmla="*/ 140 h 392"/>
                    <a:gd name="T24" fmla="*/ 194 w 413"/>
                    <a:gd name="T25" fmla="*/ 8 h 392"/>
                    <a:gd name="T26" fmla="*/ 206 w 413"/>
                    <a:gd name="T27" fmla="*/ 0 h 392"/>
                    <a:gd name="T28" fmla="*/ 219 w 413"/>
                    <a:gd name="T29" fmla="*/ 8 h 392"/>
                    <a:gd name="T30" fmla="*/ 261 w 413"/>
                    <a:gd name="T31" fmla="*/ 140 h 392"/>
                    <a:gd name="T32" fmla="*/ 399 w 413"/>
                    <a:gd name="T33" fmla="*/ 139 h 392"/>
                    <a:gd name="T34" fmla="*/ 399 w 413"/>
                    <a:gd name="T35" fmla="*/ 139 h 392"/>
                    <a:gd name="T36" fmla="*/ 411 w 413"/>
                    <a:gd name="T37" fmla="*/ 148 h 392"/>
                    <a:gd name="T38" fmla="*/ 406 w 413"/>
                    <a:gd name="T39" fmla="*/ 163 h 392"/>
                    <a:gd name="T40" fmla="*/ 294 w 413"/>
                    <a:gd name="T41" fmla="*/ 243 h 392"/>
                    <a:gd name="T42" fmla="*/ 337 w 413"/>
                    <a:gd name="T43" fmla="*/ 374 h 392"/>
                    <a:gd name="T44" fmla="*/ 333 w 413"/>
                    <a:gd name="T45" fmla="*/ 389 h 392"/>
                    <a:gd name="T46" fmla="*/ 325 w 413"/>
                    <a:gd name="T47" fmla="*/ 391 h 392"/>
                    <a:gd name="T48" fmla="*/ 206 w 413"/>
                    <a:gd name="T49" fmla="*/ 279 h 392"/>
                    <a:gd name="T50" fmla="*/ 214 w 413"/>
                    <a:gd name="T51" fmla="*/ 281 h 392"/>
                    <a:gd name="T52" fmla="*/ 301 w 413"/>
                    <a:gd name="T53" fmla="*/ 344 h 392"/>
                    <a:gd name="T54" fmla="*/ 267 w 413"/>
                    <a:gd name="T55" fmla="*/ 242 h 392"/>
                    <a:gd name="T56" fmla="*/ 272 w 413"/>
                    <a:gd name="T57" fmla="*/ 228 h 392"/>
                    <a:gd name="T58" fmla="*/ 359 w 413"/>
                    <a:gd name="T59" fmla="*/ 165 h 392"/>
                    <a:gd name="T60" fmla="*/ 251 w 413"/>
                    <a:gd name="T61" fmla="*/ 165 h 392"/>
                    <a:gd name="T62" fmla="*/ 251 w 413"/>
                    <a:gd name="T63" fmla="*/ 165 h 392"/>
                    <a:gd name="T64" fmla="*/ 239 w 413"/>
                    <a:gd name="T65" fmla="*/ 157 h 392"/>
                    <a:gd name="T66" fmla="*/ 206 w 413"/>
                    <a:gd name="T67" fmla="*/ 54 h 392"/>
                    <a:gd name="T68" fmla="*/ 173 w 413"/>
                    <a:gd name="T69" fmla="*/ 157 h 392"/>
                    <a:gd name="T70" fmla="*/ 161 w 413"/>
                    <a:gd name="T71" fmla="*/ 165 h 392"/>
                    <a:gd name="T72" fmla="*/ 161 w 413"/>
                    <a:gd name="T73" fmla="*/ 165 h 392"/>
                    <a:gd name="T74" fmla="*/ 54 w 413"/>
                    <a:gd name="T75" fmla="*/ 165 h 392"/>
                    <a:gd name="T76" fmla="*/ 141 w 413"/>
                    <a:gd name="T77" fmla="*/ 228 h 392"/>
                    <a:gd name="T78" fmla="*/ 146 w 413"/>
                    <a:gd name="T79" fmla="*/ 242 h 392"/>
                    <a:gd name="T80" fmla="*/ 112 w 413"/>
                    <a:gd name="T81" fmla="*/ 344 h 392"/>
                    <a:gd name="T82" fmla="*/ 199 w 413"/>
                    <a:gd name="T83" fmla="*/ 281 h 392"/>
                    <a:gd name="T84" fmla="*/ 206 w 413"/>
                    <a:gd name="T85" fmla="*/ 279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3" h="392">
                      <a:moveTo>
                        <a:pt x="325" y="391"/>
                      </a:moveTo>
                      <a:cubicBezTo>
                        <a:pt x="323" y="391"/>
                        <a:pt x="320" y="390"/>
                        <a:pt x="318" y="389"/>
                      </a:cubicBezTo>
                      <a:cubicBezTo>
                        <a:pt x="206" y="307"/>
                        <a:pt x="206" y="307"/>
                        <a:pt x="206" y="307"/>
                      </a:cubicBezTo>
                      <a:cubicBezTo>
                        <a:pt x="95" y="389"/>
                        <a:pt x="95" y="389"/>
                        <a:pt x="95" y="389"/>
                      </a:cubicBezTo>
                      <a:cubicBezTo>
                        <a:pt x="90" y="392"/>
                        <a:pt x="84" y="392"/>
                        <a:pt x="80" y="389"/>
                      </a:cubicBezTo>
                      <a:cubicBezTo>
                        <a:pt x="75" y="385"/>
                        <a:pt x="73" y="380"/>
                        <a:pt x="75" y="374"/>
                      </a:cubicBezTo>
                      <a:cubicBezTo>
                        <a:pt x="118" y="243"/>
                        <a:pt x="118" y="243"/>
                        <a:pt x="118" y="243"/>
                      </a:cubicBezTo>
                      <a:cubicBezTo>
                        <a:pt x="6" y="163"/>
                        <a:pt x="6" y="163"/>
                        <a:pt x="6" y="163"/>
                      </a:cubicBezTo>
                      <a:cubicBezTo>
                        <a:pt x="2" y="159"/>
                        <a:pt x="0" y="154"/>
                        <a:pt x="2" y="148"/>
                      </a:cubicBezTo>
                      <a:cubicBezTo>
                        <a:pt x="3" y="143"/>
                        <a:pt x="8" y="139"/>
                        <a:pt x="14" y="139"/>
                      </a:cubicBezTo>
                      <a:cubicBezTo>
                        <a:pt x="14" y="139"/>
                        <a:pt x="14" y="139"/>
                        <a:pt x="14" y="139"/>
                      </a:cubicBezTo>
                      <a:cubicBezTo>
                        <a:pt x="152" y="140"/>
                        <a:pt x="152" y="140"/>
                        <a:pt x="152" y="140"/>
                      </a:cubicBezTo>
                      <a:cubicBezTo>
                        <a:pt x="194" y="8"/>
                        <a:pt x="194" y="8"/>
                        <a:pt x="194" y="8"/>
                      </a:cubicBezTo>
                      <a:cubicBezTo>
                        <a:pt x="196" y="3"/>
                        <a:pt x="201" y="0"/>
                        <a:pt x="206" y="0"/>
                      </a:cubicBezTo>
                      <a:cubicBezTo>
                        <a:pt x="212" y="0"/>
                        <a:pt x="217" y="3"/>
                        <a:pt x="219" y="8"/>
                      </a:cubicBezTo>
                      <a:cubicBezTo>
                        <a:pt x="261" y="140"/>
                        <a:pt x="261" y="140"/>
                        <a:pt x="261" y="140"/>
                      </a:cubicBezTo>
                      <a:cubicBezTo>
                        <a:pt x="399" y="139"/>
                        <a:pt x="399" y="139"/>
                        <a:pt x="399" y="139"/>
                      </a:cubicBezTo>
                      <a:cubicBezTo>
                        <a:pt x="399" y="139"/>
                        <a:pt x="399" y="139"/>
                        <a:pt x="399" y="139"/>
                      </a:cubicBezTo>
                      <a:cubicBezTo>
                        <a:pt x="404" y="139"/>
                        <a:pt x="409" y="143"/>
                        <a:pt x="411" y="148"/>
                      </a:cubicBezTo>
                      <a:cubicBezTo>
                        <a:pt x="413" y="154"/>
                        <a:pt x="411" y="159"/>
                        <a:pt x="406" y="163"/>
                      </a:cubicBezTo>
                      <a:cubicBezTo>
                        <a:pt x="294" y="243"/>
                        <a:pt x="294" y="243"/>
                        <a:pt x="294" y="243"/>
                      </a:cubicBezTo>
                      <a:cubicBezTo>
                        <a:pt x="337" y="374"/>
                        <a:pt x="337" y="374"/>
                        <a:pt x="337" y="374"/>
                      </a:cubicBezTo>
                      <a:cubicBezTo>
                        <a:pt x="339" y="380"/>
                        <a:pt x="337" y="385"/>
                        <a:pt x="333" y="389"/>
                      </a:cubicBezTo>
                      <a:cubicBezTo>
                        <a:pt x="331" y="390"/>
                        <a:pt x="328" y="391"/>
                        <a:pt x="325" y="391"/>
                      </a:cubicBezTo>
                      <a:close/>
                      <a:moveTo>
                        <a:pt x="206" y="279"/>
                      </a:moveTo>
                      <a:cubicBezTo>
                        <a:pt x="209" y="279"/>
                        <a:pt x="212" y="279"/>
                        <a:pt x="214" y="281"/>
                      </a:cubicBezTo>
                      <a:cubicBezTo>
                        <a:pt x="301" y="344"/>
                        <a:pt x="301" y="344"/>
                        <a:pt x="301" y="344"/>
                      </a:cubicBezTo>
                      <a:cubicBezTo>
                        <a:pt x="267" y="242"/>
                        <a:pt x="267" y="242"/>
                        <a:pt x="267" y="242"/>
                      </a:cubicBezTo>
                      <a:cubicBezTo>
                        <a:pt x="265" y="237"/>
                        <a:pt x="267" y="231"/>
                        <a:pt x="272" y="228"/>
                      </a:cubicBezTo>
                      <a:cubicBezTo>
                        <a:pt x="359" y="165"/>
                        <a:pt x="359" y="165"/>
                        <a:pt x="359" y="165"/>
                      </a:cubicBezTo>
                      <a:cubicBezTo>
                        <a:pt x="251" y="165"/>
                        <a:pt x="251" y="165"/>
                        <a:pt x="251" y="165"/>
                      </a:cubicBezTo>
                      <a:cubicBezTo>
                        <a:pt x="251" y="165"/>
                        <a:pt x="251" y="165"/>
                        <a:pt x="251" y="165"/>
                      </a:cubicBezTo>
                      <a:cubicBezTo>
                        <a:pt x="246" y="165"/>
                        <a:pt x="241" y="162"/>
                        <a:pt x="239" y="157"/>
                      </a:cubicBezTo>
                      <a:cubicBezTo>
                        <a:pt x="206" y="54"/>
                        <a:pt x="206" y="54"/>
                        <a:pt x="206" y="54"/>
                      </a:cubicBezTo>
                      <a:cubicBezTo>
                        <a:pt x="173" y="157"/>
                        <a:pt x="173" y="157"/>
                        <a:pt x="173" y="157"/>
                      </a:cubicBezTo>
                      <a:cubicBezTo>
                        <a:pt x="172" y="162"/>
                        <a:pt x="167" y="165"/>
                        <a:pt x="161" y="165"/>
                      </a:cubicBezTo>
                      <a:cubicBezTo>
                        <a:pt x="161" y="165"/>
                        <a:pt x="161" y="165"/>
                        <a:pt x="161" y="165"/>
                      </a:cubicBezTo>
                      <a:cubicBezTo>
                        <a:pt x="54" y="165"/>
                        <a:pt x="54" y="165"/>
                        <a:pt x="54" y="165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5" y="231"/>
                        <a:pt x="147" y="237"/>
                        <a:pt x="146" y="242"/>
                      </a:cubicBezTo>
                      <a:cubicBezTo>
                        <a:pt x="112" y="344"/>
                        <a:pt x="112" y="344"/>
                        <a:pt x="112" y="344"/>
                      </a:cubicBezTo>
                      <a:cubicBezTo>
                        <a:pt x="199" y="281"/>
                        <a:pt x="199" y="281"/>
                        <a:pt x="199" y="281"/>
                      </a:cubicBezTo>
                      <a:cubicBezTo>
                        <a:pt x="201" y="279"/>
                        <a:pt x="204" y="279"/>
                        <a:pt x="206" y="2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sp>
          <p:nvSpPr>
            <p:cNvPr id="284" name="Rechteck 283"/>
            <p:cNvSpPr/>
            <p:nvPr/>
          </p:nvSpPr>
          <p:spPr>
            <a:xfrm>
              <a:off x="6338204" y="1289916"/>
              <a:ext cx="803105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Automotive</a:t>
              </a:r>
            </a:p>
          </p:txBody>
        </p:sp>
        <p:grpSp>
          <p:nvGrpSpPr>
            <p:cNvPr id="291" name="Group 108"/>
            <p:cNvGrpSpPr>
              <a:grpSpLocks noChangeAspect="1"/>
            </p:cNvGrpSpPr>
            <p:nvPr/>
          </p:nvGrpSpPr>
          <p:grpSpPr>
            <a:xfrm flipH="1">
              <a:off x="5946229" y="2757813"/>
              <a:ext cx="312288" cy="112679"/>
              <a:chOff x="-722313" y="2895600"/>
              <a:chExt cx="9010651" cy="3251201"/>
            </a:xfrm>
            <a:solidFill>
              <a:schemeClr val="bg1"/>
            </a:solidFill>
          </p:grpSpPr>
          <p:sp>
            <p:nvSpPr>
              <p:cNvPr id="292" name="Freeform 137"/>
              <p:cNvSpPr>
                <a:spLocks noEditPoints="1"/>
              </p:cNvSpPr>
              <p:nvPr/>
            </p:nvSpPr>
            <p:spPr bwMode="auto">
              <a:xfrm>
                <a:off x="65087" y="4583113"/>
                <a:ext cx="1563688" cy="1563688"/>
              </a:xfrm>
              <a:custGeom>
                <a:avLst/>
                <a:gdLst>
                  <a:gd name="T0" fmla="*/ 70 w 139"/>
                  <a:gd name="T1" fmla="*/ 139 h 139"/>
                  <a:gd name="T2" fmla="*/ 0 w 139"/>
                  <a:gd name="T3" fmla="*/ 70 h 139"/>
                  <a:gd name="T4" fmla="*/ 70 w 139"/>
                  <a:gd name="T5" fmla="*/ 0 h 139"/>
                  <a:gd name="T6" fmla="*/ 139 w 139"/>
                  <a:gd name="T7" fmla="*/ 70 h 139"/>
                  <a:gd name="T8" fmla="*/ 70 w 139"/>
                  <a:gd name="T9" fmla="*/ 139 h 139"/>
                  <a:gd name="T10" fmla="*/ 70 w 139"/>
                  <a:gd name="T11" fmla="*/ 30 h 139"/>
                  <a:gd name="T12" fmla="*/ 30 w 139"/>
                  <a:gd name="T13" fmla="*/ 70 h 139"/>
                  <a:gd name="T14" fmla="*/ 70 w 139"/>
                  <a:gd name="T15" fmla="*/ 109 h 139"/>
                  <a:gd name="T16" fmla="*/ 109 w 139"/>
                  <a:gd name="T17" fmla="*/ 70 h 139"/>
                  <a:gd name="T18" fmla="*/ 70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70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70" y="139"/>
                    </a:cubicBezTo>
                    <a:close/>
                    <a:moveTo>
                      <a:pt x="70" y="30"/>
                    </a:moveTo>
                    <a:cubicBezTo>
                      <a:pt x="48" y="30"/>
                      <a:pt x="30" y="48"/>
                      <a:pt x="30" y="70"/>
                    </a:cubicBezTo>
                    <a:cubicBezTo>
                      <a:pt x="30" y="91"/>
                      <a:pt x="48" y="109"/>
                      <a:pt x="70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7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293" name="Freeform 138"/>
              <p:cNvSpPr>
                <a:spLocks noEditPoints="1"/>
              </p:cNvSpPr>
              <p:nvPr/>
            </p:nvSpPr>
            <p:spPr bwMode="auto">
              <a:xfrm>
                <a:off x="5229225" y="4583113"/>
                <a:ext cx="1563688" cy="1563688"/>
              </a:xfrm>
              <a:custGeom>
                <a:avLst/>
                <a:gdLst>
                  <a:gd name="T0" fmla="*/ 69 w 139"/>
                  <a:gd name="T1" fmla="*/ 139 h 139"/>
                  <a:gd name="T2" fmla="*/ 0 w 139"/>
                  <a:gd name="T3" fmla="*/ 70 h 139"/>
                  <a:gd name="T4" fmla="*/ 69 w 139"/>
                  <a:gd name="T5" fmla="*/ 0 h 139"/>
                  <a:gd name="T6" fmla="*/ 139 w 139"/>
                  <a:gd name="T7" fmla="*/ 70 h 139"/>
                  <a:gd name="T8" fmla="*/ 69 w 139"/>
                  <a:gd name="T9" fmla="*/ 139 h 139"/>
                  <a:gd name="T10" fmla="*/ 69 w 139"/>
                  <a:gd name="T11" fmla="*/ 30 h 139"/>
                  <a:gd name="T12" fmla="*/ 30 w 139"/>
                  <a:gd name="T13" fmla="*/ 70 h 139"/>
                  <a:gd name="T14" fmla="*/ 69 w 139"/>
                  <a:gd name="T15" fmla="*/ 109 h 139"/>
                  <a:gd name="T16" fmla="*/ 109 w 139"/>
                  <a:gd name="T17" fmla="*/ 70 h 139"/>
                  <a:gd name="T18" fmla="*/ 69 w 139"/>
                  <a:gd name="T19" fmla="*/ 3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39">
                    <a:moveTo>
                      <a:pt x="69" y="139"/>
                    </a:moveTo>
                    <a:cubicBezTo>
                      <a:pt x="31" y="139"/>
                      <a:pt x="0" y="108"/>
                      <a:pt x="0" y="70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108" y="0"/>
                      <a:pt x="139" y="31"/>
                      <a:pt x="139" y="70"/>
                    </a:cubicBezTo>
                    <a:cubicBezTo>
                      <a:pt x="139" y="108"/>
                      <a:pt x="108" y="139"/>
                      <a:pt x="69" y="139"/>
                    </a:cubicBezTo>
                    <a:close/>
                    <a:moveTo>
                      <a:pt x="69" y="30"/>
                    </a:moveTo>
                    <a:cubicBezTo>
                      <a:pt x="47" y="30"/>
                      <a:pt x="30" y="48"/>
                      <a:pt x="30" y="70"/>
                    </a:cubicBezTo>
                    <a:cubicBezTo>
                      <a:pt x="30" y="91"/>
                      <a:pt x="47" y="109"/>
                      <a:pt x="69" y="109"/>
                    </a:cubicBezTo>
                    <a:cubicBezTo>
                      <a:pt x="91" y="109"/>
                      <a:pt x="109" y="91"/>
                      <a:pt x="109" y="70"/>
                    </a:cubicBezTo>
                    <a:cubicBezTo>
                      <a:pt x="109" y="48"/>
                      <a:pt x="91" y="30"/>
                      <a:pt x="6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294" name="Freeform 139"/>
              <p:cNvSpPr>
                <a:spLocks/>
              </p:cNvSpPr>
              <p:nvPr/>
            </p:nvSpPr>
            <p:spPr bwMode="auto">
              <a:xfrm>
                <a:off x="1290637" y="5202238"/>
                <a:ext cx="4275138" cy="325438"/>
              </a:xfrm>
              <a:custGeom>
                <a:avLst/>
                <a:gdLst>
                  <a:gd name="T0" fmla="*/ 365 w 380"/>
                  <a:gd name="T1" fmla="*/ 29 h 29"/>
                  <a:gd name="T2" fmla="*/ 15 w 380"/>
                  <a:gd name="T3" fmla="*/ 29 h 29"/>
                  <a:gd name="T4" fmla="*/ 0 w 380"/>
                  <a:gd name="T5" fmla="*/ 15 h 29"/>
                  <a:gd name="T6" fmla="*/ 15 w 380"/>
                  <a:gd name="T7" fmla="*/ 0 h 29"/>
                  <a:gd name="T8" fmla="*/ 365 w 380"/>
                  <a:gd name="T9" fmla="*/ 0 h 29"/>
                  <a:gd name="T10" fmla="*/ 380 w 380"/>
                  <a:gd name="T11" fmla="*/ 15 h 29"/>
                  <a:gd name="T12" fmla="*/ 365 w 380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29">
                    <a:moveTo>
                      <a:pt x="365" y="29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73" y="0"/>
                      <a:pt x="380" y="6"/>
                      <a:pt x="380" y="15"/>
                    </a:cubicBezTo>
                    <a:cubicBezTo>
                      <a:pt x="380" y="23"/>
                      <a:pt x="373" y="29"/>
                      <a:pt x="36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295" name="Freeform 140"/>
              <p:cNvSpPr>
                <a:spLocks/>
              </p:cNvSpPr>
              <p:nvPr/>
            </p:nvSpPr>
            <p:spPr bwMode="auto">
              <a:xfrm>
                <a:off x="965200" y="3817938"/>
                <a:ext cx="4916488" cy="338138"/>
              </a:xfrm>
              <a:custGeom>
                <a:avLst/>
                <a:gdLst>
                  <a:gd name="T0" fmla="*/ 422 w 437"/>
                  <a:gd name="T1" fmla="*/ 30 h 30"/>
                  <a:gd name="T2" fmla="*/ 15 w 437"/>
                  <a:gd name="T3" fmla="*/ 30 h 30"/>
                  <a:gd name="T4" fmla="*/ 0 w 437"/>
                  <a:gd name="T5" fmla="*/ 15 h 30"/>
                  <a:gd name="T6" fmla="*/ 15 w 437"/>
                  <a:gd name="T7" fmla="*/ 0 h 30"/>
                  <a:gd name="T8" fmla="*/ 422 w 437"/>
                  <a:gd name="T9" fmla="*/ 0 h 30"/>
                  <a:gd name="T10" fmla="*/ 437 w 437"/>
                  <a:gd name="T11" fmla="*/ 15 h 30"/>
                  <a:gd name="T12" fmla="*/ 422 w 43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30">
                    <a:moveTo>
                      <a:pt x="422" y="30"/>
                    </a:move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30" y="0"/>
                      <a:pt x="437" y="7"/>
                      <a:pt x="437" y="15"/>
                    </a:cubicBezTo>
                    <a:cubicBezTo>
                      <a:pt x="437" y="23"/>
                      <a:pt x="430" y="30"/>
                      <a:pt x="42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296" name="Freeform 141"/>
              <p:cNvSpPr>
                <a:spLocks/>
              </p:cNvSpPr>
              <p:nvPr/>
            </p:nvSpPr>
            <p:spPr bwMode="auto">
              <a:xfrm>
                <a:off x="3406775" y="2895600"/>
                <a:ext cx="336550" cy="1214438"/>
              </a:xfrm>
              <a:custGeom>
                <a:avLst/>
                <a:gdLst>
                  <a:gd name="T0" fmla="*/ 15 w 30"/>
                  <a:gd name="T1" fmla="*/ 108 h 108"/>
                  <a:gd name="T2" fmla="*/ 0 w 30"/>
                  <a:gd name="T3" fmla="*/ 94 h 108"/>
                  <a:gd name="T4" fmla="*/ 0 w 30"/>
                  <a:gd name="T5" fmla="*/ 15 h 108"/>
                  <a:gd name="T6" fmla="*/ 15 w 30"/>
                  <a:gd name="T7" fmla="*/ 0 h 108"/>
                  <a:gd name="T8" fmla="*/ 30 w 30"/>
                  <a:gd name="T9" fmla="*/ 15 h 108"/>
                  <a:gd name="T10" fmla="*/ 30 w 30"/>
                  <a:gd name="T11" fmla="*/ 94 h 108"/>
                  <a:gd name="T12" fmla="*/ 15 w 30"/>
                  <a:gd name="T1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8">
                    <a:moveTo>
                      <a:pt x="15" y="108"/>
                    </a:moveTo>
                    <a:cubicBezTo>
                      <a:pt x="7" y="108"/>
                      <a:pt x="0" y="102"/>
                      <a:pt x="0" y="9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30" y="7"/>
                      <a:pt x="30" y="15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2"/>
                      <a:pt x="23" y="108"/>
                      <a:pt x="15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297" name="Freeform 142"/>
              <p:cNvSpPr>
                <a:spLocks/>
              </p:cNvSpPr>
              <p:nvPr/>
            </p:nvSpPr>
            <p:spPr bwMode="auto">
              <a:xfrm>
                <a:off x="-722313" y="2895600"/>
                <a:ext cx="9010651" cy="2609850"/>
              </a:xfrm>
              <a:custGeom>
                <a:avLst/>
                <a:gdLst>
                  <a:gd name="T0" fmla="*/ 786 w 801"/>
                  <a:gd name="T1" fmla="*/ 232 h 232"/>
                  <a:gd name="T2" fmla="*/ 653 w 801"/>
                  <a:gd name="T3" fmla="*/ 232 h 232"/>
                  <a:gd name="T4" fmla="*/ 638 w 801"/>
                  <a:gd name="T5" fmla="*/ 217 h 232"/>
                  <a:gd name="T6" fmla="*/ 653 w 801"/>
                  <a:gd name="T7" fmla="*/ 202 h 232"/>
                  <a:gd name="T8" fmla="*/ 771 w 801"/>
                  <a:gd name="T9" fmla="*/ 202 h 232"/>
                  <a:gd name="T10" fmla="*/ 771 w 801"/>
                  <a:gd name="T11" fmla="*/ 160 h 232"/>
                  <a:gd name="T12" fmla="*/ 569 w 801"/>
                  <a:gd name="T13" fmla="*/ 112 h 232"/>
                  <a:gd name="T14" fmla="*/ 561 w 801"/>
                  <a:gd name="T15" fmla="*/ 107 h 232"/>
                  <a:gd name="T16" fmla="*/ 492 w 801"/>
                  <a:gd name="T17" fmla="*/ 30 h 232"/>
                  <a:gd name="T18" fmla="*/ 288 w 801"/>
                  <a:gd name="T19" fmla="*/ 30 h 232"/>
                  <a:gd name="T20" fmla="*/ 160 w 801"/>
                  <a:gd name="T21" fmla="*/ 119 h 232"/>
                  <a:gd name="T22" fmla="*/ 148 w 801"/>
                  <a:gd name="T23" fmla="*/ 125 h 232"/>
                  <a:gd name="T24" fmla="*/ 56 w 801"/>
                  <a:gd name="T25" fmla="*/ 125 h 232"/>
                  <a:gd name="T26" fmla="*/ 38 w 801"/>
                  <a:gd name="T27" fmla="*/ 132 h 232"/>
                  <a:gd name="T28" fmla="*/ 32 w 801"/>
                  <a:gd name="T29" fmla="*/ 154 h 232"/>
                  <a:gd name="T30" fmla="*/ 32 w 801"/>
                  <a:gd name="T31" fmla="*/ 202 h 232"/>
                  <a:gd name="T32" fmla="*/ 85 w 801"/>
                  <a:gd name="T33" fmla="*/ 202 h 232"/>
                  <a:gd name="T34" fmla="*/ 100 w 801"/>
                  <a:gd name="T35" fmla="*/ 217 h 232"/>
                  <a:gd name="T36" fmla="*/ 85 w 801"/>
                  <a:gd name="T37" fmla="*/ 232 h 232"/>
                  <a:gd name="T38" fmla="*/ 17 w 801"/>
                  <a:gd name="T39" fmla="*/ 232 h 232"/>
                  <a:gd name="T40" fmla="*/ 2 w 801"/>
                  <a:gd name="T41" fmla="*/ 217 h 232"/>
                  <a:gd name="T42" fmla="*/ 2 w 801"/>
                  <a:gd name="T43" fmla="*/ 155 h 232"/>
                  <a:gd name="T44" fmla="*/ 16 w 801"/>
                  <a:gd name="T45" fmla="*/ 112 h 232"/>
                  <a:gd name="T46" fmla="*/ 56 w 801"/>
                  <a:gd name="T47" fmla="*/ 96 h 232"/>
                  <a:gd name="T48" fmla="*/ 141 w 801"/>
                  <a:gd name="T49" fmla="*/ 96 h 232"/>
                  <a:gd name="T50" fmla="*/ 288 w 801"/>
                  <a:gd name="T51" fmla="*/ 0 h 232"/>
                  <a:gd name="T52" fmla="*/ 499 w 801"/>
                  <a:gd name="T53" fmla="*/ 0 h 232"/>
                  <a:gd name="T54" fmla="*/ 510 w 801"/>
                  <a:gd name="T55" fmla="*/ 5 h 232"/>
                  <a:gd name="T56" fmla="*/ 580 w 801"/>
                  <a:gd name="T57" fmla="*/ 84 h 232"/>
                  <a:gd name="T58" fmla="*/ 790 w 801"/>
                  <a:gd name="T59" fmla="*/ 134 h 232"/>
                  <a:gd name="T60" fmla="*/ 801 w 801"/>
                  <a:gd name="T61" fmla="*/ 148 h 232"/>
                  <a:gd name="T62" fmla="*/ 801 w 801"/>
                  <a:gd name="T63" fmla="*/ 217 h 232"/>
                  <a:gd name="T64" fmla="*/ 786 w 801"/>
                  <a:gd name="T6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1" h="232">
                    <a:moveTo>
                      <a:pt x="786" y="232"/>
                    </a:moveTo>
                    <a:cubicBezTo>
                      <a:pt x="653" y="232"/>
                      <a:pt x="653" y="232"/>
                      <a:pt x="653" y="232"/>
                    </a:cubicBezTo>
                    <a:cubicBezTo>
                      <a:pt x="645" y="232"/>
                      <a:pt x="638" y="225"/>
                      <a:pt x="638" y="217"/>
                    </a:cubicBezTo>
                    <a:cubicBezTo>
                      <a:pt x="638" y="209"/>
                      <a:pt x="645" y="202"/>
                      <a:pt x="653" y="202"/>
                    </a:cubicBezTo>
                    <a:cubicBezTo>
                      <a:pt x="771" y="202"/>
                      <a:pt x="771" y="202"/>
                      <a:pt x="771" y="202"/>
                    </a:cubicBezTo>
                    <a:cubicBezTo>
                      <a:pt x="771" y="160"/>
                      <a:pt x="771" y="160"/>
                      <a:pt x="771" y="160"/>
                    </a:cubicBezTo>
                    <a:cubicBezTo>
                      <a:pt x="569" y="112"/>
                      <a:pt x="569" y="112"/>
                      <a:pt x="569" y="112"/>
                    </a:cubicBezTo>
                    <a:cubicBezTo>
                      <a:pt x="566" y="111"/>
                      <a:pt x="563" y="109"/>
                      <a:pt x="561" y="107"/>
                    </a:cubicBezTo>
                    <a:cubicBezTo>
                      <a:pt x="492" y="30"/>
                      <a:pt x="492" y="30"/>
                      <a:pt x="492" y="30"/>
                    </a:cubicBezTo>
                    <a:cubicBezTo>
                      <a:pt x="288" y="30"/>
                      <a:pt x="288" y="30"/>
                      <a:pt x="288" y="30"/>
                    </a:cubicBezTo>
                    <a:cubicBezTo>
                      <a:pt x="238" y="30"/>
                      <a:pt x="179" y="95"/>
                      <a:pt x="160" y="119"/>
                    </a:cubicBezTo>
                    <a:cubicBezTo>
                      <a:pt x="157" y="123"/>
                      <a:pt x="153" y="125"/>
                      <a:pt x="148" y="125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48" y="125"/>
                      <a:pt x="42" y="127"/>
                      <a:pt x="38" y="132"/>
                    </a:cubicBezTo>
                    <a:cubicBezTo>
                      <a:pt x="32" y="138"/>
                      <a:pt x="32" y="150"/>
                      <a:pt x="32" y="154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85" y="202"/>
                      <a:pt x="85" y="202"/>
                      <a:pt x="85" y="202"/>
                    </a:cubicBezTo>
                    <a:cubicBezTo>
                      <a:pt x="93" y="202"/>
                      <a:pt x="100" y="209"/>
                      <a:pt x="100" y="217"/>
                    </a:cubicBezTo>
                    <a:cubicBezTo>
                      <a:pt x="100" y="225"/>
                      <a:pt x="93" y="232"/>
                      <a:pt x="85" y="232"/>
                    </a:cubicBezTo>
                    <a:cubicBezTo>
                      <a:pt x="17" y="232"/>
                      <a:pt x="17" y="232"/>
                      <a:pt x="17" y="232"/>
                    </a:cubicBezTo>
                    <a:cubicBezTo>
                      <a:pt x="9" y="232"/>
                      <a:pt x="2" y="225"/>
                      <a:pt x="2" y="217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2" y="154"/>
                      <a:pt x="0" y="129"/>
                      <a:pt x="16" y="112"/>
                    </a:cubicBezTo>
                    <a:cubicBezTo>
                      <a:pt x="23" y="104"/>
                      <a:pt x="35" y="96"/>
                      <a:pt x="56" y="96"/>
                    </a:cubicBezTo>
                    <a:cubicBezTo>
                      <a:pt x="141" y="96"/>
                      <a:pt x="141" y="96"/>
                      <a:pt x="141" y="96"/>
                    </a:cubicBezTo>
                    <a:cubicBezTo>
                      <a:pt x="159" y="74"/>
                      <a:pt x="222" y="0"/>
                      <a:pt x="288" y="0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503" y="0"/>
                      <a:pt x="507" y="2"/>
                      <a:pt x="510" y="5"/>
                    </a:cubicBezTo>
                    <a:cubicBezTo>
                      <a:pt x="580" y="84"/>
                      <a:pt x="580" y="84"/>
                      <a:pt x="580" y="84"/>
                    </a:cubicBezTo>
                    <a:cubicBezTo>
                      <a:pt x="790" y="134"/>
                      <a:pt x="790" y="134"/>
                      <a:pt x="790" y="134"/>
                    </a:cubicBezTo>
                    <a:cubicBezTo>
                      <a:pt x="796" y="135"/>
                      <a:pt x="801" y="141"/>
                      <a:pt x="801" y="148"/>
                    </a:cubicBezTo>
                    <a:cubicBezTo>
                      <a:pt x="801" y="217"/>
                      <a:pt x="801" y="217"/>
                      <a:pt x="801" y="217"/>
                    </a:cubicBezTo>
                    <a:cubicBezTo>
                      <a:pt x="801" y="225"/>
                      <a:pt x="795" y="232"/>
                      <a:pt x="786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</p:grpSp>
        <p:sp>
          <p:nvSpPr>
            <p:cNvPr id="298" name="Rechteck 458"/>
            <p:cNvSpPr/>
            <p:nvPr/>
          </p:nvSpPr>
          <p:spPr>
            <a:xfrm flipH="1">
              <a:off x="5789787" y="2915188"/>
              <a:ext cx="625171" cy="10201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</a:rPr>
                <a:t>Toll </a:t>
              </a:r>
              <a:r>
                <a:rPr lang="en-US" sz="800" dirty="0">
                  <a:solidFill>
                    <a:srgbClr val="FFFFFF"/>
                  </a:solidFill>
                </a:rPr>
                <a:t>collection</a:t>
              </a:r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4342134" y="3962332"/>
              <a:ext cx="589906" cy="9848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FFFFFF"/>
                  </a:solidFill>
                </a:rPr>
                <a:t>HD </a:t>
              </a:r>
              <a:r>
                <a:rPr lang="en-US" sz="800" dirty="0" smtClean="0">
                  <a:solidFill>
                    <a:srgbClr val="FFFFFF"/>
                  </a:solidFill>
                </a:rPr>
                <a:t>Cams NW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  <p:sp>
          <p:nvSpPr>
            <p:cNvPr id="301" name="Rechteck 300">
              <a:hlinkClick r:id="rId3" action="ppaction://hlinksldjump"/>
            </p:cNvPr>
            <p:cNvSpPr/>
            <p:nvPr/>
          </p:nvSpPr>
          <p:spPr>
            <a:xfrm>
              <a:off x="7020272" y="2473127"/>
              <a:ext cx="146065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C9FF"/>
                  </a:solidFill>
                </a:rPr>
                <a:t>REVOLUTIONIZED</a:t>
              </a:r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7364259" y="2976954"/>
              <a:ext cx="916918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Traffic Mgmt.</a:t>
              </a:r>
            </a:p>
          </p:txBody>
        </p:sp>
        <p:sp>
          <p:nvSpPr>
            <p:cNvPr id="303" name="Rechteck 302">
              <a:hlinkClick r:id="rId4" action="ppaction://hlinksldjump"/>
            </p:cNvPr>
            <p:cNvSpPr/>
            <p:nvPr/>
          </p:nvSpPr>
          <p:spPr>
            <a:xfrm>
              <a:off x="6264188" y="4166959"/>
              <a:ext cx="137730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C9FF"/>
                  </a:solidFill>
                </a:rPr>
                <a:t>SUPEREFFICIENT</a:t>
              </a:r>
              <a:endParaRPr lang="en-US" sz="1200" b="1" dirty="0">
                <a:solidFill>
                  <a:srgbClr val="00C9FF"/>
                </a:solidFill>
              </a:endParaRPr>
            </a:p>
          </p:txBody>
        </p:sp>
        <p:grpSp>
          <p:nvGrpSpPr>
            <p:cNvPr id="304" name="Group 182"/>
            <p:cNvGrpSpPr>
              <a:grpSpLocks noChangeAspect="1"/>
            </p:cNvGrpSpPr>
            <p:nvPr/>
          </p:nvGrpSpPr>
          <p:grpSpPr>
            <a:xfrm>
              <a:off x="6688646" y="2745019"/>
              <a:ext cx="310452" cy="288374"/>
              <a:chOff x="3776663" y="3322638"/>
              <a:chExt cx="714375" cy="663576"/>
            </a:xfrm>
            <a:solidFill>
              <a:schemeClr val="bg1"/>
            </a:solidFill>
          </p:grpSpPr>
          <p:sp>
            <p:nvSpPr>
              <p:cNvPr id="305" name="Freeform 243"/>
              <p:cNvSpPr>
                <a:spLocks/>
              </p:cNvSpPr>
              <p:nvPr/>
            </p:nvSpPr>
            <p:spPr bwMode="auto">
              <a:xfrm>
                <a:off x="3895726" y="3322638"/>
                <a:ext cx="184150" cy="663575"/>
              </a:xfrm>
              <a:custGeom>
                <a:avLst/>
                <a:gdLst>
                  <a:gd name="T0" fmla="*/ 152 w 163"/>
                  <a:gd name="T1" fmla="*/ 589 h 589"/>
                  <a:gd name="T2" fmla="*/ 141 w 163"/>
                  <a:gd name="T3" fmla="*/ 578 h 589"/>
                  <a:gd name="T4" fmla="*/ 141 w 163"/>
                  <a:gd name="T5" fmla="*/ 22 h 589"/>
                  <a:gd name="T6" fmla="*/ 23 w 163"/>
                  <a:gd name="T7" fmla="*/ 22 h 589"/>
                  <a:gd name="T8" fmla="*/ 23 w 163"/>
                  <a:gd name="T9" fmla="*/ 536 h 589"/>
                  <a:gd name="T10" fmla="*/ 11 w 163"/>
                  <a:gd name="T11" fmla="*/ 547 h 589"/>
                  <a:gd name="T12" fmla="*/ 0 w 163"/>
                  <a:gd name="T13" fmla="*/ 536 h 589"/>
                  <a:gd name="T14" fmla="*/ 0 w 163"/>
                  <a:gd name="T15" fmla="*/ 11 h 589"/>
                  <a:gd name="T16" fmla="*/ 11 w 163"/>
                  <a:gd name="T17" fmla="*/ 0 h 589"/>
                  <a:gd name="T18" fmla="*/ 152 w 163"/>
                  <a:gd name="T19" fmla="*/ 0 h 589"/>
                  <a:gd name="T20" fmla="*/ 163 w 163"/>
                  <a:gd name="T21" fmla="*/ 11 h 589"/>
                  <a:gd name="T22" fmla="*/ 163 w 163"/>
                  <a:gd name="T23" fmla="*/ 578 h 589"/>
                  <a:gd name="T24" fmla="*/ 152 w 163"/>
                  <a:gd name="T25" fmla="*/ 589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3" h="589">
                    <a:moveTo>
                      <a:pt x="152" y="589"/>
                    </a:moveTo>
                    <a:cubicBezTo>
                      <a:pt x="146" y="589"/>
                      <a:pt x="141" y="584"/>
                      <a:pt x="141" y="578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536"/>
                      <a:pt x="23" y="536"/>
                      <a:pt x="23" y="536"/>
                    </a:cubicBezTo>
                    <a:cubicBezTo>
                      <a:pt x="23" y="542"/>
                      <a:pt x="18" y="547"/>
                      <a:pt x="11" y="547"/>
                    </a:cubicBezTo>
                    <a:cubicBezTo>
                      <a:pt x="5" y="547"/>
                      <a:pt x="0" y="542"/>
                      <a:pt x="0" y="53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8" y="0"/>
                      <a:pt x="163" y="5"/>
                      <a:pt x="163" y="11"/>
                    </a:cubicBezTo>
                    <a:cubicBezTo>
                      <a:pt x="163" y="578"/>
                      <a:pt x="163" y="578"/>
                      <a:pt x="163" y="578"/>
                    </a:cubicBezTo>
                    <a:cubicBezTo>
                      <a:pt x="163" y="584"/>
                      <a:pt x="158" y="589"/>
                      <a:pt x="152" y="5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06" name="Freeform 244"/>
              <p:cNvSpPr>
                <a:spLocks/>
              </p:cNvSpPr>
              <p:nvPr/>
            </p:nvSpPr>
            <p:spPr bwMode="auto">
              <a:xfrm>
                <a:off x="3776663" y="3473451"/>
                <a:ext cx="714375" cy="512763"/>
              </a:xfrm>
              <a:custGeom>
                <a:avLst/>
                <a:gdLst>
                  <a:gd name="T0" fmla="*/ 622 w 634"/>
                  <a:gd name="T1" fmla="*/ 455 h 455"/>
                  <a:gd name="T2" fmla="*/ 449 w 634"/>
                  <a:gd name="T3" fmla="*/ 455 h 455"/>
                  <a:gd name="T4" fmla="*/ 438 w 634"/>
                  <a:gd name="T5" fmla="*/ 444 h 455"/>
                  <a:gd name="T6" fmla="*/ 438 w 634"/>
                  <a:gd name="T7" fmla="*/ 110 h 455"/>
                  <a:gd name="T8" fmla="*/ 319 w 634"/>
                  <a:gd name="T9" fmla="*/ 33 h 455"/>
                  <a:gd name="T10" fmla="*/ 319 w 634"/>
                  <a:gd name="T11" fmla="*/ 444 h 455"/>
                  <a:gd name="T12" fmla="*/ 308 w 634"/>
                  <a:gd name="T13" fmla="*/ 455 h 455"/>
                  <a:gd name="T14" fmla="*/ 12 w 634"/>
                  <a:gd name="T15" fmla="*/ 455 h 455"/>
                  <a:gd name="T16" fmla="*/ 0 w 634"/>
                  <a:gd name="T17" fmla="*/ 444 h 455"/>
                  <a:gd name="T18" fmla="*/ 12 w 634"/>
                  <a:gd name="T19" fmla="*/ 433 h 455"/>
                  <a:gd name="T20" fmla="*/ 297 w 634"/>
                  <a:gd name="T21" fmla="*/ 433 h 455"/>
                  <a:gd name="T22" fmla="*/ 297 w 634"/>
                  <a:gd name="T23" fmla="*/ 12 h 455"/>
                  <a:gd name="T24" fmla="*/ 303 w 634"/>
                  <a:gd name="T25" fmla="*/ 2 h 455"/>
                  <a:gd name="T26" fmla="*/ 314 w 634"/>
                  <a:gd name="T27" fmla="*/ 2 h 455"/>
                  <a:gd name="T28" fmla="*/ 455 w 634"/>
                  <a:gd name="T29" fmla="*/ 94 h 455"/>
                  <a:gd name="T30" fmla="*/ 460 w 634"/>
                  <a:gd name="T31" fmla="*/ 104 h 455"/>
                  <a:gd name="T32" fmla="*/ 460 w 634"/>
                  <a:gd name="T33" fmla="*/ 433 h 455"/>
                  <a:gd name="T34" fmla="*/ 622 w 634"/>
                  <a:gd name="T35" fmla="*/ 433 h 455"/>
                  <a:gd name="T36" fmla="*/ 634 w 634"/>
                  <a:gd name="T37" fmla="*/ 444 h 455"/>
                  <a:gd name="T38" fmla="*/ 622 w 634"/>
                  <a:gd name="T39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4" h="455">
                    <a:moveTo>
                      <a:pt x="622" y="455"/>
                    </a:moveTo>
                    <a:cubicBezTo>
                      <a:pt x="449" y="455"/>
                      <a:pt x="449" y="455"/>
                      <a:pt x="449" y="455"/>
                    </a:cubicBezTo>
                    <a:cubicBezTo>
                      <a:pt x="443" y="455"/>
                      <a:pt x="438" y="450"/>
                      <a:pt x="438" y="444"/>
                    </a:cubicBezTo>
                    <a:cubicBezTo>
                      <a:pt x="438" y="110"/>
                      <a:pt x="438" y="110"/>
                      <a:pt x="438" y="110"/>
                    </a:cubicBezTo>
                    <a:cubicBezTo>
                      <a:pt x="319" y="33"/>
                      <a:pt x="319" y="33"/>
                      <a:pt x="319" y="33"/>
                    </a:cubicBezTo>
                    <a:cubicBezTo>
                      <a:pt x="319" y="444"/>
                      <a:pt x="319" y="444"/>
                      <a:pt x="319" y="444"/>
                    </a:cubicBezTo>
                    <a:cubicBezTo>
                      <a:pt x="319" y="450"/>
                      <a:pt x="314" y="455"/>
                      <a:pt x="308" y="455"/>
                    </a:cubicBezTo>
                    <a:cubicBezTo>
                      <a:pt x="12" y="455"/>
                      <a:pt x="12" y="455"/>
                      <a:pt x="12" y="455"/>
                    </a:cubicBezTo>
                    <a:cubicBezTo>
                      <a:pt x="5" y="455"/>
                      <a:pt x="0" y="450"/>
                      <a:pt x="0" y="444"/>
                    </a:cubicBezTo>
                    <a:cubicBezTo>
                      <a:pt x="0" y="438"/>
                      <a:pt x="5" y="433"/>
                      <a:pt x="12" y="433"/>
                    </a:cubicBezTo>
                    <a:cubicBezTo>
                      <a:pt x="297" y="433"/>
                      <a:pt x="297" y="433"/>
                      <a:pt x="297" y="433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297" y="8"/>
                      <a:pt x="299" y="4"/>
                      <a:pt x="303" y="2"/>
                    </a:cubicBezTo>
                    <a:cubicBezTo>
                      <a:pt x="307" y="0"/>
                      <a:pt x="311" y="0"/>
                      <a:pt x="314" y="2"/>
                    </a:cubicBezTo>
                    <a:cubicBezTo>
                      <a:pt x="455" y="94"/>
                      <a:pt x="455" y="94"/>
                      <a:pt x="455" y="94"/>
                    </a:cubicBezTo>
                    <a:cubicBezTo>
                      <a:pt x="458" y="96"/>
                      <a:pt x="460" y="100"/>
                      <a:pt x="460" y="104"/>
                    </a:cubicBezTo>
                    <a:cubicBezTo>
                      <a:pt x="460" y="433"/>
                      <a:pt x="460" y="433"/>
                      <a:pt x="460" y="433"/>
                    </a:cubicBezTo>
                    <a:cubicBezTo>
                      <a:pt x="622" y="433"/>
                      <a:pt x="622" y="433"/>
                      <a:pt x="622" y="433"/>
                    </a:cubicBezTo>
                    <a:cubicBezTo>
                      <a:pt x="629" y="433"/>
                      <a:pt x="634" y="438"/>
                      <a:pt x="634" y="444"/>
                    </a:cubicBezTo>
                    <a:cubicBezTo>
                      <a:pt x="634" y="450"/>
                      <a:pt x="629" y="455"/>
                      <a:pt x="622" y="4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07" name="Freeform 245"/>
              <p:cNvSpPr>
                <a:spLocks/>
              </p:cNvSpPr>
              <p:nvPr/>
            </p:nvSpPr>
            <p:spPr bwMode="auto">
              <a:xfrm>
                <a:off x="4322763" y="38989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08" name="Freeform 246"/>
              <p:cNvSpPr>
                <a:spLocks/>
              </p:cNvSpPr>
              <p:nvPr/>
            </p:nvSpPr>
            <p:spPr bwMode="auto">
              <a:xfrm>
                <a:off x="4322763" y="3835401"/>
                <a:ext cx="168275" cy="25400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2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2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6"/>
                      <a:pt x="150" y="12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09" name="Freeform 247"/>
              <p:cNvSpPr>
                <a:spLocks/>
              </p:cNvSpPr>
              <p:nvPr/>
            </p:nvSpPr>
            <p:spPr bwMode="auto">
              <a:xfrm>
                <a:off x="4322763" y="37734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0" name="Freeform 248"/>
              <p:cNvSpPr>
                <a:spLocks/>
              </p:cNvSpPr>
              <p:nvPr/>
            </p:nvSpPr>
            <p:spPr bwMode="auto">
              <a:xfrm>
                <a:off x="4322763" y="3709988"/>
                <a:ext cx="168275" cy="25400"/>
              </a:xfrm>
              <a:custGeom>
                <a:avLst/>
                <a:gdLst>
                  <a:gd name="T0" fmla="*/ 138 w 150"/>
                  <a:gd name="T1" fmla="*/ 22 h 22"/>
                  <a:gd name="T2" fmla="*/ 12 w 150"/>
                  <a:gd name="T3" fmla="*/ 22 h 22"/>
                  <a:gd name="T4" fmla="*/ 0 w 150"/>
                  <a:gd name="T5" fmla="*/ 11 h 22"/>
                  <a:gd name="T6" fmla="*/ 12 w 150"/>
                  <a:gd name="T7" fmla="*/ 0 h 22"/>
                  <a:gd name="T8" fmla="*/ 138 w 150"/>
                  <a:gd name="T9" fmla="*/ 0 h 22"/>
                  <a:gd name="T10" fmla="*/ 150 w 150"/>
                  <a:gd name="T11" fmla="*/ 11 h 22"/>
                  <a:gd name="T12" fmla="*/ 138 w 15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2">
                    <a:moveTo>
                      <a:pt x="138" y="22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5" y="22"/>
                      <a:pt x="0" y="17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7"/>
                      <a:pt x="145" y="22"/>
                      <a:pt x="13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1" name="Freeform 249"/>
              <p:cNvSpPr>
                <a:spLocks/>
              </p:cNvSpPr>
              <p:nvPr/>
            </p:nvSpPr>
            <p:spPr bwMode="auto">
              <a:xfrm>
                <a:off x="4322763" y="3646488"/>
                <a:ext cx="168275" cy="26988"/>
              </a:xfrm>
              <a:custGeom>
                <a:avLst/>
                <a:gdLst>
                  <a:gd name="T0" fmla="*/ 138 w 150"/>
                  <a:gd name="T1" fmla="*/ 23 h 23"/>
                  <a:gd name="T2" fmla="*/ 12 w 150"/>
                  <a:gd name="T3" fmla="*/ 23 h 23"/>
                  <a:gd name="T4" fmla="*/ 0 w 150"/>
                  <a:gd name="T5" fmla="*/ 11 h 23"/>
                  <a:gd name="T6" fmla="*/ 12 w 150"/>
                  <a:gd name="T7" fmla="*/ 0 h 23"/>
                  <a:gd name="T8" fmla="*/ 138 w 150"/>
                  <a:gd name="T9" fmla="*/ 0 h 23"/>
                  <a:gd name="T10" fmla="*/ 150 w 150"/>
                  <a:gd name="T11" fmla="*/ 11 h 23"/>
                  <a:gd name="T12" fmla="*/ 138 w 15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3">
                    <a:moveTo>
                      <a:pt x="138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5" y="0"/>
                      <a:pt x="150" y="5"/>
                      <a:pt x="150" y="11"/>
                    </a:cubicBezTo>
                    <a:cubicBezTo>
                      <a:pt x="150" y="18"/>
                      <a:pt x="145" y="23"/>
                      <a:pt x="13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2" name="Rectangle 250"/>
              <p:cNvSpPr>
                <a:spLocks noChangeArrowheads="1"/>
              </p:cNvSpPr>
              <p:nvPr/>
            </p:nvSpPr>
            <p:spPr bwMode="auto">
              <a:xfrm>
                <a:off x="3783013" y="37655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3" name="Rectangle 251"/>
              <p:cNvSpPr>
                <a:spLocks noChangeArrowheads="1"/>
              </p:cNvSpPr>
              <p:nvPr/>
            </p:nvSpPr>
            <p:spPr bwMode="auto">
              <a:xfrm>
                <a:off x="3783013" y="3829051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4" name="Rectangle 252"/>
              <p:cNvSpPr>
                <a:spLocks noChangeArrowheads="1"/>
              </p:cNvSpPr>
              <p:nvPr/>
            </p:nvSpPr>
            <p:spPr bwMode="auto">
              <a:xfrm>
                <a:off x="3783013" y="3894138"/>
                <a:ext cx="87313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5" name="Freeform 253"/>
              <p:cNvSpPr>
                <a:spLocks/>
              </p:cNvSpPr>
              <p:nvPr/>
            </p:nvSpPr>
            <p:spPr bwMode="auto">
              <a:xfrm>
                <a:off x="4167188" y="3440113"/>
                <a:ext cx="95250" cy="133350"/>
              </a:xfrm>
              <a:custGeom>
                <a:avLst/>
                <a:gdLst>
                  <a:gd name="T0" fmla="*/ 74 w 85"/>
                  <a:gd name="T1" fmla="*/ 119 h 119"/>
                  <a:gd name="T2" fmla="*/ 63 w 85"/>
                  <a:gd name="T3" fmla="*/ 108 h 119"/>
                  <a:gd name="T4" fmla="*/ 63 w 85"/>
                  <a:gd name="T5" fmla="*/ 38 h 119"/>
                  <a:gd name="T6" fmla="*/ 20 w 85"/>
                  <a:gd name="T7" fmla="*/ 78 h 119"/>
                  <a:gd name="T8" fmla="*/ 4 w 85"/>
                  <a:gd name="T9" fmla="*/ 77 h 119"/>
                  <a:gd name="T10" fmla="*/ 5 w 85"/>
                  <a:gd name="T11" fmla="*/ 61 h 119"/>
                  <a:gd name="T12" fmla="*/ 66 w 85"/>
                  <a:gd name="T13" fmla="*/ 4 h 119"/>
                  <a:gd name="T14" fmla="*/ 79 w 85"/>
                  <a:gd name="T15" fmla="*/ 2 h 119"/>
                  <a:gd name="T16" fmla="*/ 85 w 85"/>
                  <a:gd name="T17" fmla="*/ 12 h 119"/>
                  <a:gd name="T18" fmla="*/ 85 w 85"/>
                  <a:gd name="T19" fmla="*/ 108 h 119"/>
                  <a:gd name="T20" fmla="*/ 74 w 85"/>
                  <a:gd name="T2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19">
                    <a:moveTo>
                      <a:pt x="74" y="119"/>
                    </a:moveTo>
                    <a:cubicBezTo>
                      <a:pt x="68" y="119"/>
                      <a:pt x="63" y="114"/>
                      <a:pt x="63" y="10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15" y="82"/>
                      <a:pt x="8" y="82"/>
                      <a:pt x="4" y="77"/>
                    </a:cubicBezTo>
                    <a:cubicBezTo>
                      <a:pt x="0" y="73"/>
                      <a:pt x="0" y="65"/>
                      <a:pt x="5" y="6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0" y="1"/>
                      <a:pt x="74" y="0"/>
                      <a:pt x="79" y="2"/>
                    </a:cubicBezTo>
                    <a:cubicBezTo>
                      <a:pt x="83" y="4"/>
                      <a:pt x="85" y="8"/>
                      <a:pt x="85" y="12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5" y="114"/>
                      <a:pt x="80" y="119"/>
                      <a:pt x="74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16" name="Freeform 254"/>
              <p:cNvSpPr>
                <a:spLocks/>
              </p:cNvSpPr>
              <p:nvPr/>
            </p:nvSpPr>
            <p:spPr bwMode="auto">
              <a:xfrm>
                <a:off x="4167188" y="3576638"/>
                <a:ext cx="25400" cy="320675"/>
              </a:xfrm>
              <a:custGeom>
                <a:avLst/>
                <a:gdLst>
                  <a:gd name="T0" fmla="*/ 11 w 22"/>
                  <a:gd name="T1" fmla="*/ 285 h 285"/>
                  <a:gd name="T2" fmla="*/ 0 w 22"/>
                  <a:gd name="T3" fmla="*/ 274 h 285"/>
                  <a:gd name="T4" fmla="*/ 0 w 22"/>
                  <a:gd name="T5" fmla="*/ 12 h 285"/>
                  <a:gd name="T6" fmla="*/ 11 w 22"/>
                  <a:gd name="T7" fmla="*/ 0 h 285"/>
                  <a:gd name="T8" fmla="*/ 22 w 22"/>
                  <a:gd name="T9" fmla="*/ 12 h 285"/>
                  <a:gd name="T10" fmla="*/ 22 w 22"/>
                  <a:gd name="T11" fmla="*/ 274 h 285"/>
                  <a:gd name="T12" fmla="*/ 11 w 22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5">
                    <a:moveTo>
                      <a:pt x="11" y="285"/>
                    </a:moveTo>
                    <a:cubicBezTo>
                      <a:pt x="5" y="285"/>
                      <a:pt x="0" y="280"/>
                      <a:pt x="0" y="27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2"/>
                    </a:cubicBezTo>
                    <a:cubicBezTo>
                      <a:pt x="22" y="274"/>
                      <a:pt x="22" y="274"/>
                      <a:pt x="22" y="274"/>
                    </a:cubicBezTo>
                    <a:cubicBezTo>
                      <a:pt x="22" y="280"/>
                      <a:pt x="17" y="285"/>
                      <a:pt x="11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</p:grpSp>
        <p:grpSp>
          <p:nvGrpSpPr>
            <p:cNvPr id="329" name="Gruppieren 328"/>
            <p:cNvGrpSpPr/>
            <p:nvPr/>
          </p:nvGrpSpPr>
          <p:grpSpPr>
            <a:xfrm>
              <a:off x="6429551" y="3434136"/>
              <a:ext cx="599523" cy="374723"/>
              <a:chOff x="6066404" y="3632826"/>
              <a:chExt cx="599523" cy="374723"/>
            </a:xfrm>
          </p:grpSpPr>
          <p:sp>
            <p:nvSpPr>
              <p:cNvPr id="317" name="Rectangle 10"/>
              <p:cNvSpPr/>
              <p:nvPr/>
            </p:nvSpPr>
            <p:spPr>
              <a:xfrm flipH="1">
                <a:off x="6066404" y="3905533"/>
                <a:ext cx="599523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Waste mgmt.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8" name="Gruppieren 1319"/>
              <p:cNvGrpSpPr/>
              <p:nvPr/>
            </p:nvGrpSpPr>
            <p:grpSpPr>
              <a:xfrm>
                <a:off x="6238348" y="3632826"/>
                <a:ext cx="255634" cy="252530"/>
                <a:chOff x="4629481" y="1159375"/>
                <a:chExt cx="615744" cy="608267"/>
              </a:xfrm>
              <a:solidFill>
                <a:schemeClr val="bg1"/>
              </a:solidFill>
            </p:grpSpPr>
            <p:sp>
              <p:nvSpPr>
                <p:cNvPr id="319" name="Freeform 8"/>
                <p:cNvSpPr>
                  <a:spLocks noEditPoints="1"/>
                </p:cNvSpPr>
                <p:nvPr/>
              </p:nvSpPr>
              <p:spPr bwMode="auto">
                <a:xfrm>
                  <a:off x="4672929" y="1159375"/>
                  <a:ext cx="243913" cy="245530"/>
                </a:xfrm>
                <a:custGeom>
                  <a:avLst/>
                  <a:gdLst>
                    <a:gd name="T0" fmla="*/ 585 w 1207"/>
                    <a:gd name="T1" fmla="*/ 1215 h 1215"/>
                    <a:gd name="T2" fmla="*/ 361 w 1207"/>
                    <a:gd name="T3" fmla="*/ 1165 h 1215"/>
                    <a:gd name="T4" fmla="*/ 359 w 1207"/>
                    <a:gd name="T5" fmla="*/ 934 h 1215"/>
                    <a:gd name="T6" fmla="*/ 297 w 1207"/>
                    <a:gd name="T7" fmla="*/ 879 h 1215"/>
                    <a:gd name="T8" fmla="*/ 68 w 1207"/>
                    <a:gd name="T9" fmla="*/ 896 h 1215"/>
                    <a:gd name="T10" fmla="*/ 0 w 1207"/>
                    <a:gd name="T11" fmla="*/ 676 h 1215"/>
                    <a:gd name="T12" fmla="*/ 198 w 1207"/>
                    <a:gd name="T13" fmla="*/ 558 h 1215"/>
                    <a:gd name="T14" fmla="*/ 215 w 1207"/>
                    <a:gd name="T15" fmla="*/ 478 h 1215"/>
                    <a:gd name="T16" fmla="*/ 87 w 1207"/>
                    <a:gd name="T17" fmla="*/ 289 h 1215"/>
                    <a:gd name="T18" fmla="*/ 243 w 1207"/>
                    <a:gd name="T19" fmla="*/ 119 h 1215"/>
                    <a:gd name="T20" fmla="*/ 444 w 1207"/>
                    <a:gd name="T21" fmla="*/ 232 h 1215"/>
                    <a:gd name="T22" fmla="*/ 522 w 1207"/>
                    <a:gd name="T23" fmla="*/ 208 h 1215"/>
                    <a:gd name="T24" fmla="*/ 621 w 1207"/>
                    <a:gd name="T25" fmla="*/ 0 h 1215"/>
                    <a:gd name="T26" fmla="*/ 845 w 1207"/>
                    <a:gd name="T27" fmla="*/ 52 h 1215"/>
                    <a:gd name="T28" fmla="*/ 848 w 1207"/>
                    <a:gd name="T29" fmla="*/ 282 h 1215"/>
                    <a:gd name="T30" fmla="*/ 909 w 1207"/>
                    <a:gd name="T31" fmla="*/ 336 h 1215"/>
                    <a:gd name="T32" fmla="*/ 1138 w 1207"/>
                    <a:gd name="T33" fmla="*/ 319 h 1215"/>
                    <a:gd name="T34" fmla="*/ 1207 w 1207"/>
                    <a:gd name="T35" fmla="*/ 539 h 1215"/>
                    <a:gd name="T36" fmla="*/ 1008 w 1207"/>
                    <a:gd name="T37" fmla="*/ 657 h 1215"/>
                    <a:gd name="T38" fmla="*/ 992 w 1207"/>
                    <a:gd name="T39" fmla="*/ 737 h 1215"/>
                    <a:gd name="T40" fmla="*/ 1119 w 1207"/>
                    <a:gd name="T41" fmla="*/ 926 h 1215"/>
                    <a:gd name="T42" fmla="*/ 963 w 1207"/>
                    <a:gd name="T43" fmla="*/ 1097 h 1215"/>
                    <a:gd name="T44" fmla="*/ 765 w 1207"/>
                    <a:gd name="T45" fmla="*/ 983 h 1215"/>
                    <a:gd name="T46" fmla="*/ 685 w 1207"/>
                    <a:gd name="T47" fmla="*/ 1009 h 1215"/>
                    <a:gd name="T48" fmla="*/ 585 w 1207"/>
                    <a:gd name="T49" fmla="*/ 1215 h 1215"/>
                    <a:gd name="T50" fmla="*/ 427 w 1207"/>
                    <a:gd name="T51" fmla="*/ 1111 h 1215"/>
                    <a:gd name="T52" fmla="*/ 548 w 1207"/>
                    <a:gd name="T53" fmla="*/ 1139 h 1215"/>
                    <a:gd name="T54" fmla="*/ 637 w 1207"/>
                    <a:gd name="T55" fmla="*/ 952 h 1215"/>
                    <a:gd name="T56" fmla="*/ 772 w 1207"/>
                    <a:gd name="T57" fmla="*/ 912 h 1215"/>
                    <a:gd name="T58" fmla="*/ 952 w 1207"/>
                    <a:gd name="T59" fmla="*/ 1014 h 1215"/>
                    <a:gd name="T60" fmla="*/ 1034 w 1207"/>
                    <a:gd name="T61" fmla="*/ 922 h 1215"/>
                    <a:gd name="T62" fmla="*/ 921 w 1207"/>
                    <a:gd name="T63" fmla="*/ 749 h 1215"/>
                    <a:gd name="T64" fmla="*/ 952 w 1207"/>
                    <a:gd name="T65" fmla="*/ 615 h 1215"/>
                    <a:gd name="T66" fmla="*/ 1129 w 1207"/>
                    <a:gd name="T67" fmla="*/ 508 h 1215"/>
                    <a:gd name="T68" fmla="*/ 1091 w 1207"/>
                    <a:gd name="T69" fmla="*/ 390 h 1215"/>
                    <a:gd name="T70" fmla="*/ 885 w 1207"/>
                    <a:gd name="T71" fmla="*/ 404 h 1215"/>
                    <a:gd name="T72" fmla="*/ 781 w 1207"/>
                    <a:gd name="T73" fmla="*/ 310 h 1215"/>
                    <a:gd name="T74" fmla="*/ 779 w 1207"/>
                    <a:gd name="T75" fmla="*/ 104 h 1215"/>
                    <a:gd name="T76" fmla="*/ 659 w 1207"/>
                    <a:gd name="T77" fmla="*/ 76 h 1215"/>
                    <a:gd name="T78" fmla="*/ 569 w 1207"/>
                    <a:gd name="T79" fmla="*/ 263 h 1215"/>
                    <a:gd name="T80" fmla="*/ 434 w 1207"/>
                    <a:gd name="T81" fmla="*/ 303 h 1215"/>
                    <a:gd name="T82" fmla="*/ 255 w 1207"/>
                    <a:gd name="T83" fmla="*/ 204 h 1215"/>
                    <a:gd name="T84" fmla="*/ 170 w 1207"/>
                    <a:gd name="T85" fmla="*/ 296 h 1215"/>
                    <a:gd name="T86" fmla="*/ 285 w 1207"/>
                    <a:gd name="T87" fmla="*/ 466 h 1215"/>
                    <a:gd name="T88" fmla="*/ 255 w 1207"/>
                    <a:gd name="T89" fmla="*/ 600 h 1215"/>
                    <a:gd name="T90" fmla="*/ 78 w 1207"/>
                    <a:gd name="T91" fmla="*/ 707 h 1215"/>
                    <a:gd name="T92" fmla="*/ 115 w 1207"/>
                    <a:gd name="T93" fmla="*/ 825 h 1215"/>
                    <a:gd name="T94" fmla="*/ 321 w 1207"/>
                    <a:gd name="T95" fmla="*/ 811 h 1215"/>
                    <a:gd name="T96" fmla="*/ 425 w 1207"/>
                    <a:gd name="T97" fmla="*/ 905 h 1215"/>
                    <a:gd name="T98" fmla="*/ 427 w 1207"/>
                    <a:gd name="T99" fmla="*/ 1111 h 1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207" h="1215">
                      <a:moveTo>
                        <a:pt x="585" y="1215"/>
                      </a:moveTo>
                      <a:lnTo>
                        <a:pt x="361" y="1165"/>
                      </a:lnTo>
                      <a:lnTo>
                        <a:pt x="359" y="934"/>
                      </a:lnTo>
                      <a:lnTo>
                        <a:pt x="297" y="879"/>
                      </a:lnTo>
                      <a:lnTo>
                        <a:pt x="68" y="896"/>
                      </a:lnTo>
                      <a:lnTo>
                        <a:pt x="0" y="676"/>
                      </a:lnTo>
                      <a:lnTo>
                        <a:pt x="198" y="558"/>
                      </a:lnTo>
                      <a:lnTo>
                        <a:pt x="215" y="478"/>
                      </a:lnTo>
                      <a:lnTo>
                        <a:pt x="87" y="289"/>
                      </a:lnTo>
                      <a:lnTo>
                        <a:pt x="243" y="119"/>
                      </a:lnTo>
                      <a:lnTo>
                        <a:pt x="444" y="232"/>
                      </a:lnTo>
                      <a:lnTo>
                        <a:pt x="522" y="208"/>
                      </a:lnTo>
                      <a:lnTo>
                        <a:pt x="621" y="0"/>
                      </a:lnTo>
                      <a:lnTo>
                        <a:pt x="845" y="52"/>
                      </a:lnTo>
                      <a:lnTo>
                        <a:pt x="848" y="282"/>
                      </a:lnTo>
                      <a:lnTo>
                        <a:pt x="909" y="336"/>
                      </a:lnTo>
                      <a:lnTo>
                        <a:pt x="1138" y="319"/>
                      </a:lnTo>
                      <a:lnTo>
                        <a:pt x="1207" y="539"/>
                      </a:lnTo>
                      <a:lnTo>
                        <a:pt x="1008" y="657"/>
                      </a:lnTo>
                      <a:lnTo>
                        <a:pt x="992" y="737"/>
                      </a:lnTo>
                      <a:lnTo>
                        <a:pt x="1119" y="926"/>
                      </a:lnTo>
                      <a:lnTo>
                        <a:pt x="963" y="1097"/>
                      </a:lnTo>
                      <a:lnTo>
                        <a:pt x="765" y="983"/>
                      </a:lnTo>
                      <a:lnTo>
                        <a:pt x="685" y="1009"/>
                      </a:lnTo>
                      <a:lnTo>
                        <a:pt x="585" y="1215"/>
                      </a:lnTo>
                      <a:close/>
                      <a:moveTo>
                        <a:pt x="427" y="1111"/>
                      </a:moveTo>
                      <a:lnTo>
                        <a:pt x="548" y="1139"/>
                      </a:lnTo>
                      <a:lnTo>
                        <a:pt x="637" y="952"/>
                      </a:lnTo>
                      <a:lnTo>
                        <a:pt x="772" y="912"/>
                      </a:lnTo>
                      <a:lnTo>
                        <a:pt x="952" y="1014"/>
                      </a:lnTo>
                      <a:lnTo>
                        <a:pt x="1034" y="922"/>
                      </a:lnTo>
                      <a:lnTo>
                        <a:pt x="921" y="749"/>
                      </a:lnTo>
                      <a:lnTo>
                        <a:pt x="952" y="615"/>
                      </a:lnTo>
                      <a:lnTo>
                        <a:pt x="1129" y="508"/>
                      </a:lnTo>
                      <a:lnTo>
                        <a:pt x="1091" y="390"/>
                      </a:lnTo>
                      <a:lnTo>
                        <a:pt x="885" y="404"/>
                      </a:lnTo>
                      <a:lnTo>
                        <a:pt x="781" y="310"/>
                      </a:lnTo>
                      <a:lnTo>
                        <a:pt x="779" y="104"/>
                      </a:lnTo>
                      <a:lnTo>
                        <a:pt x="659" y="76"/>
                      </a:lnTo>
                      <a:lnTo>
                        <a:pt x="569" y="263"/>
                      </a:lnTo>
                      <a:lnTo>
                        <a:pt x="434" y="303"/>
                      </a:lnTo>
                      <a:lnTo>
                        <a:pt x="255" y="204"/>
                      </a:lnTo>
                      <a:lnTo>
                        <a:pt x="170" y="296"/>
                      </a:lnTo>
                      <a:lnTo>
                        <a:pt x="285" y="466"/>
                      </a:lnTo>
                      <a:lnTo>
                        <a:pt x="255" y="600"/>
                      </a:lnTo>
                      <a:lnTo>
                        <a:pt x="78" y="707"/>
                      </a:lnTo>
                      <a:lnTo>
                        <a:pt x="115" y="825"/>
                      </a:lnTo>
                      <a:lnTo>
                        <a:pt x="321" y="811"/>
                      </a:lnTo>
                      <a:lnTo>
                        <a:pt x="425" y="905"/>
                      </a:lnTo>
                      <a:lnTo>
                        <a:pt x="427" y="1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Freeform 9"/>
                <p:cNvSpPr>
                  <a:spLocks noEditPoints="1"/>
                </p:cNvSpPr>
                <p:nvPr/>
              </p:nvSpPr>
              <p:spPr bwMode="auto">
                <a:xfrm>
                  <a:off x="4767301" y="1255970"/>
                  <a:ext cx="56785" cy="52339"/>
                </a:xfrm>
                <a:custGeom>
                  <a:avLst/>
                  <a:gdLst>
                    <a:gd name="T0" fmla="*/ 57 w 119"/>
                    <a:gd name="T1" fmla="*/ 110 h 110"/>
                    <a:gd name="T2" fmla="*/ 5 w 119"/>
                    <a:gd name="T3" fmla="*/ 72 h 110"/>
                    <a:gd name="T4" fmla="*/ 9 w 119"/>
                    <a:gd name="T5" fmla="*/ 29 h 110"/>
                    <a:gd name="T6" fmla="*/ 41 w 119"/>
                    <a:gd name="T7" fmla="*/ 2 h 110"/>
                    <a:gd name="T8" fmla="*/ 58 w 119"/>
                    <a:gd name="T9" fmla="*/ 0 h 110"/>
                    <a:gd name="T10" fmla="*/ 110 w 119"/>
                    <a:gd name="T11" fmla="*/ 39 h 110"/>
                    <a:gd name="T12" fmla="*/ 74 w 119"/>
                    <a:gd name="T13" fmla="*/ 108 h 110"/>
                    <a:gd name="T14" fmla="*/ 57 w 119"/>
                    <a:gd name="T15" fmla="*/ 110 h 110"/>
                    <a:gd name="T16" fmla="*/ 58 w 119"/>
                    <a:gd name="T17" fmla="*/ 28 h 110"/>
                    <a:gd name="T18" fmla="*/ 49 w 119"/>
                    <a:gd name="T19" fmla="*/ 29 h 110"/>
                    <a:gd name="T20" fmla="*/ 33 w 119"/>
                    <a:gd name="T21" fmla="*/ 42 h 110"/>
                    <a:gd name="T22" fmla="*/ 32 w 119"/>
                    <a:gd name="T23" fmla="*/ 63 h 110"/>
                    <a:gd name="T24" fmla="*/ 57 w 119"/>
                    <a:gd name="T25" fmla="*/ 82 h 110"/>
                    <a:gd name="T26" fmla="*/ 66 w 119"/>
                    <a:gd name="T27" fmla="*/ 81 h 110"/>
                    <a:gd name="T28" fmla="*/ 83 w 119"/>
                    <a:gd name="T29" fmla="*/ 47 h 110"/>
                    <a:gd name="T30" fmla="*/ 58 w 119"/>
                    <a:gd name="T31" fmla="*/ 28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110">
                      <a:moveTo>
                        <a:pt x="57" y="110"/>
                      </a:moveTo>
                      <a:cubicBezTo>
                        <a:pt x="33" y="110"/>
                        <a:pt x="12" y="95"/>
                        <a:pt x="5" y="72"/>
                      </a:cubicBezTo>
                      <a:cubicBezTo>
                        <a:pt x="0" y="57"/>
                        <a:pt x="2" y="43"/>
                        <a:pt x="9" y="29"/>
                      </a:cubicBezTo>
                      <a:cubicBezTo>
                        <a:pt x="15" y="16"/>
                        <a:pt x="27" y="7"/>
                        <a:pt x="41" y="2"/>
                      </a:cubicBezTo>
                      <a:cubicBezTo>
                        <a:pt x="46" y="1"/>
                        <a:pt x="52" y="0"/>
                        <a:pt x="58" y="0"/>
                      </a:cubicBezTo>
                      <a:cubicBezTo>
                        <a:pt x="82" y="0"/>
                        <a:pt x="103" y="15"/>
                        <a:pt x="110" y="39"/>
                      </a:cubicBezTo>
                      <a:cubicBezTo>
                        <a:pt x="119" y="68"/>
                        <a:pt x="103" y="99"/>
                        <a:pt x="74" y="108"/>
                      </a:cubicBezTo>
                      <a:cubicBezTo>
                        <a:pt x="69" y="109"/>
                        <a:pt x="63" y="110"/>
                        <a:pt x="57" y="110"/>
                      </a:cubicBezTo>
                      <a:close/>
                      <a:moveTo>
                        <a:pt x="58" y="28"/>
                      </a:moveTo>
                      <a:cubicBezTo>
                        <a:pt x="55" y="28"/>
                        <a:pt x="52" y="28"/>
                        <a:pt x="49" y="29"/>
                      </a:cubicBezTo>
                      <a:cubicBezTo>
                        <a:pt x="42" y="31"/>
                        <a:pt x="37" y="36"/>
                        <a:pt x="33" y="42"/>
                      </a:cubicBezTo>
                      <a:cubicBezTo>
                        <a:pt x="30" y="49"/>
                        <a:pt x="29" y="56"/>
                        <a:pt x="32" y="63"/>
                      </a:cubicBezTo>
                      <a:cubicBezTo>
                        <a:pt x="35" y="75"/>
                        <a:pt x="46" y="82"/>
                        <a:pt x="57" y="82"/>
                      </a:cubicBezTo>
                      <a:cubicBezTo>
                        <a:pt x="60" y="82"/>
                        <a:pt x="63" y="82"/>
                        <a:pt x="66" y="81"/>
                      </a:cubicBezTo>
                      <a:cubicBezTo>
                        <a:pt x="80" y="77"/>
                        <a:pt x="88" y="61"/>
                        <a:pt x="83" y="47"/>
                      </a:cubicBezTo>
                      <a:cubicBezTo>
                        <a:pt x="80" y="36"/>
                        <a:pt x="69" y="28"/>
                        <a:pt x="58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Freeform 10"/>
                <p:cNvSpPr>
                  <a:spLocks noEditPoints="1"/>
                </p:cNvSpPr>
                <p:nvPr/>
              </p:nvSpPr>
              <p:spPr bwMode="auto">
                <a:xfrm>
                  <a:off x="4629481" y="1379442"/>
                  <a:ext cx="198040" cy="202486"/>
                </a:xfrm>
                <a:custGeom>
                  <a:avLst/>
                  <a:gdLst>
                    <a:gd name="T0" fmla="*/ 439 w 980"/>
                    <a:gd name="T1" fmla="*/ 1002 h 1002"/>
                    <a:gd name="T2" fmla="*/ 378 w 980"/>
                    <a:gd name="T3" fmla="*/ 822 h 1002"/>
                    <a:gd name="T4" fmla="*/ 321 w 980"/>
                    <a:gd name="T5" fmla="*/ 796 h 1002"/>
                    <a:gd name="T6" fmla="*/ 146 w 980"/>
                    <a:gd name="T7" fmla="*/ 867 h 1002"/>
                    <a:gd name="T8" fmla="*/ 30 w 980"/>
                    <a:gd name="T9" fmla="*/ 707 h 1002"/>
                    <a:gd name="T10" fmla="*/ 158 w 980"/>
                    <a:gd name="T11" fmla="*/ 565 h 1002"/>
                    <a:gd name="T12" fmla="*/ 151 w 980"/>
                    <a:gd name="T13" fmla="*/ 501 h 1002"/>
                    <a:gd name="T14" fmla="*/ 0 w 980"/>
                    <a:gd name="T15" fmla="*/ 385 h 1002"/>
                    <a:gd name="T16" fmla="*/ 82 w 980"/>
                    <a:gd name="T17" fmla="*/ 206 h 1002"/>
                    <a:gd name="T18" fmla="*/ 269 w 980"/>
                    <a:gd name="T19" fmla="*/ 244 h 1002"/>
                    <a:gd name="T20" fmla="*/ 318 w 980"/>
                    <a:gd name="T21" fmla="*/ 208 h 1002"/>
                    <a:gd name="T22" fmla="*/ 344 w 980"/>
                    <a:gd name="T23" fmla="*/ 19 h 1002"/>
                    <a:gd name="T24" fmla="*/ 541 w 980"/>
                    <a:gd name="T25" fmla="*/ 0 h 1002"/>
                    <a:gd name="T26" fmla="*/ 602 w 980"/>
                    <a:gd name="T27" fmla="*/ 180 h 1002"/>
                    <a:gd name="T28" fmla="*/ 659 w 980"/>
                    <a:gd name="T29" fmla="*/ 206 h 1002"/>
                    <a:gd name="T30" fmla="*/ 833 w 980"/>
                    <a:gd name="T31" fmla="*/ 135 h 1002"/>
                    <a:gd name="T32" fmla="*/ 949 w 980"/>
                    <a:gd name="T33" fmla="*/ 296 h 1002"/>
                    <a:gd name="T34" fmla="*/ 824 w 980"/>
                    <a:gd name="T35" fmla="*/ 437 h 1002"/>
                    <a:gd name="T36" fmla="*/ 831 w 980"/>
                    <a:gd name="T37" fmla="*/ 499 h 1002"/>
                    <a:gd name="T38" fmla="*/ 980 w 980"/>
                    <a:gd name="T39" fmla="*/ 615 h 1002"/>
                    <a:gd name="T40" fmla="*/ 897 w 980"/>
                    <a:gd name="T41" fmla="*/ 796 h 1002"/>
                    <a:gd name="T42" fmla="*/ 713 w 980"/>
                    <a:gd name="T43" fmla="*/ 759 h 1002"/>
                    <a:gd name="T44" fmla="*/ 661 w 980"/>
                    <a:gd name="T45" fmla="*/ 794 h 1002"/>
                    <a:gd name="T46" fmla="*/ 635 w 980"/>
                    <a:gd name="T47" fmla="*/ 983 h 1002"/>
                    <a:gd name="T48" fmla="*/ 439 w 980"/>
                    <a:gd name="T49" fmla="*/ 1002 h 1002"/>
                    <a:gd name="T50" fmla="*/ 323 w 980"/>
                    <a:gd name="T51" fmla="*/ 723 h 1002"/>
                    <a:gd name="T52" fmla="*/ 432 w 980"/>
                    <a:gd name="T53" fmla="*/ 773 h 1002"/>
                    <a:gd name="T54" fmla="*/ 484 w 980"/>
                    <a:gd name="T55" fmla="*/ 931 h 1002"/>
                    <a:gd name="T56" fmla="*/ 578 w 980"/>
                    <a:gd name="T57" fmla="*/ 922 h 1002"/>
                    <a:gd name="T58" fmla="*/ 600 w 980"/>
                    <a:gd name="T59" fmla="*/ 756 h 1002"/>
                    <a:gd name="T60" fmla="*/ 696 w 980"/>
                    <a:gd name="T61" fmla="*/ 688 h 1002"/>
                    <a:gd name="T62" fmla="*/ 859 w 980"/>
                    <a:gd name="T63" fmla="*/ 721 h 1002"/>
                    <a:gd name="T64" fmla="*/ 897 w 980"/>
                    <a:gd name="T65" fmla="*/ 636 h 1002"/>
                    <a:gd name="T66" fmla="*/ 767 w 980"/>
                    <a:gd name="T67" fmla="*/ 534 h 1002"/>
                    <a:gd name="T68" fmla="*/ 755 w 980"/>
                    <a:gd name="T69" fmla="*/ 416 h 1002"/>
                    <a:gd name="T70" fmla="*/ 864 w 980"/>
                    <a:gd name="T71" fmla="*/ 291 h 1002"/>
                    <a:gd name="T72" fmla="*/ 812 w 980"/>
                    <a:gd name="T73" fmla="*/ 215 h 1002"/>
                    <a:gd name="T74" fmla="*/ 659 w 980"/>
                    <a:gd name="T75" fmla="*/ 279 h 1002"/>
                    <a:gd name="T76" fmla="*/ 550 w 980"/>
                    <a:gd name="T77" fmla="*/ 230 h 1002"/>
                    <a:gd name="T78" fmla="*/ 496 w 980"/>
                    <a:gd name="T79" fmla="*/ 71 h 1002"/>
                    <a:gd name="T80" fmla="*/ 404 w 980"/>
                    <a:gd name="T81" fmla="*/ 81 h 1002"/>
                    <a:gd name="T82" fmla="*/ 380 w 980"/>
                    <a:gd name="T83" fmla="*/ 244 h 1002"/>
                    <a:gd name="T84" fmla="*/ 283 w 980"/>
                    <a:gd name="T85" fmla="*/ 315 h 1002"/>
                    <a:gd name="T86" fmla="*/ 120 w 980"/>
                    <a:gd name="T87" fmla="*/ 282 h 1002"/>
                    <a:gd name="T88" fmla="*/ 82 w 980"/>
                    <a:gd name="T89" fmla="*/ 367 h 1002"/>
                    <a:gd name="T90" fmla="*/ 215 w 980"/>
                    <a:gd name="T91" fmla="*/ 468 h 1002"/>
                    <a:gd name="T92" fmla="*/ 226 w 980"/>
                    <a:gd name="T93" fmla="*/ 586 h 1002"/>
                    <a:gd name="T94" fmla="*/ 115 w 980"/>
                    <a:gd name="T95" fmla="*/ 711 h 1002"/>
                    <a:gd name="T96" fmla="*/ 170 w 980"/>
                    <a:gd name="T97" fmla="*/ 787 h 1002"/>
                    <a:gd name="T98" fmla="*/ 323 w 980"/>
                    <a:gd name="T99" fmla="*/ 723 h 10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980" h="1002">
                      <a:moveTo>
                        <a:pt x="439" y="1002"/>
                      </a:moveTo>
                      <a:lnTo>
                        <a:pt x="378" y="822"/>
                      </a:lnTo>
                      <a:lnTo>
                        <a:pt x="321" y="796"/>
                      </a:lnTo>
                      <a:lnTo>
                        <a:pt x="146" y="867"/>
                      </a:lnTo>
                      <a:lnTo>
                        <a:pt x="30" y="707"/>
                      </a:lnTo>
                      <a:lnTo>
                        <a:pt x="158" y="565"/>
                      </a:lnTo>
                      <a:lnTo>
                        <a:pt x="151" y="501"/>
                      </a:lnTo>
                      <a:lnTo>
                        <a:pt x="0" y="385"/>
                      </a:lnTo>
                      <a:lnTo>
                        <a:pt x="82" y="206"/>
                      </a:lnTo>
                      <a:lnTo>
                        <a:pt x="269" y="244"/>
                      </a:lnTo>
                      <a:lnTo>
                        <a:pt x="318" y="208"/>
                      </a:lnTo>
                      <a:lnTo>
                        <a:pt x="344" y="19"/>
                      </a:lnTo>
                      <a:lnTo>
                        <a:pt x="541" y="0"/>
                      </a:lnTo>
                      <a:lnTo>
                        <a:pt x="602" y="180"/>
                      </a:lnTo>
                      <a:lnTo>
                        <a:pt x="659" y="206"/>
                      </a:lnTo>
                      <a:lnTo>
                        <a:pt x="833" y="135"/>
                      </a:lnTo>
                      <a:lnTo>
                        <a:pt x="949" y="296"/>
                      </a:lnTo>
                      <a:lnTo>
                        <a:pt x="824" y="437"/>
                      </a:lnTo>
                      <a:lnTo>
                        <a:pt x="831" y="499"/>
                      </a:lnTo>
                      <a:lnTo>
                        <a:pt x="980" y="615"/>
                      </a:lnTo>
                      <a:lnTo>
                        <a:pt x="897" y="796"/>
                      </a:lnTo>
                      <a:lnTo>
                        <a:pt x="713" y="759"/>
                      </a:lnTo>
                      <a:lnTo>
                        <a:pt x="661" y="794"/>
                      </a:lnTo>
                      <a:lnTo>
                        <a:pt x="635" y="983"/>
                      </a:lnTo>
                      <a:lnTo>
                        <a:pt x="439" y="1002"/>
                      </a:lnTo>
                      <a:close/>
                      <a:moveTo>
                        <a:pt x="323" y="723"/>
                      </a:moveTo>
                      <a:lnTo>
                        <a:pt x="432" y="773"/>
                      </a:lnTo>
                      <a:lnTo>
                        <a:pt x="484" y="931"/>
                      </a:lnTo>
                      <a:lnTo>
                        <a:pt x="578" y="922"/>
                      </a:lnTo>
                      <a:lnTo>
                        <a:pt x="600" y="756"/>
                      </a:lnTo>
                      <a:lnTo>
                        <a:pt x="696" y="688"/>
                      </a:lnTo>
                      <a:lnTo>
                        <a:pt x="859" y="721"/>
                      </a:lnTo>
                      <a:lnTo>
                        <a:pt x="897" y="636"/>
                      </a:lnTo>
                      <a:lnTo>
                        <a:pt x="767" y="534"/>
                      </a:lnTo>
                      <a:lnTo>
                        <a:pt x="755" y="416"/>
                      </a:lnTo>
                      <a:lnTo>
                        <a:pt x="864" y="291"/>
                      </a:lnTo>
                      <a:lnTo>
                        <a:pt x="812" y="215"/>
                      </a:lnTo>
                      <a:lnTo>
                        <a:pt x="659" y="279"/>
                      </a:lnTo>
                      <a:lnTo>
                        <a:pt x="550" y="230"/>
                      </a:lnTo>
                      <a:lnTo>
                        <a:pt x="496" y="71"/>
                      </a:lnTo>
                      <a:lnTo>
                        <a:pt x="404" y="81"/>
                      </a:lnTo>
                      <a:lnTo>
                        <a:pt x="380" y="244"/>
                      </a:lnTo>
                      <a:lnTo>
                        <a:pt x="283" y="315"/>
                      </a:lnTo>
                      <a:lnTo>
                        <a:pt x="120" y="282"/>
                      </a:lnTo>
                      <a:lnTo>
                        <a:pt x="82" y="367"/>
                      </a:lnTo>
                      <a:lnTo>
                        <a:pt x="215" y="468"/>
                      </a:lnTo>
                      <a:lnTo>
                        <a:pt x="226" y="586"/>
                      </a:lnTo>
                      <a:lnTo>
                        <a:pt x="115" y="711"/>
                      </a:lnTo>
                      <a:lnTo>
                        <a:pt x="170" y="787"/>
                      </a:lnTo>
                      <a:lnTo>
                        <a:pt x="323" y="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Freeform 11"/>
                <p:cNvSpPr>
                  <a:spLocks noEditPoints="1"/>
                </p:cNvSpPr>
                <p:nvPr/>
              </p:nvSpPr>
              <p:spPr bwMode="auto">
                <a:xfrm>
                  <a:off x="4705262" y="1457850"/>
                  <a:ext cx="49106" cy="45266"/>
                </a:xfrm>
                <a:custGeom>
                  <a:avLst/>
                  <a:gdLst>
                    <a:gd name="T0" fmla="*/ 49 w 103"/>
                    <a:gd name="T1" fmla="*/ 95 h 95"/>
                    <a:gd name="T2" fmla="*/ 10 w 103"/>
                    <a:gd name="T3" fmla="*/ 75 h 95"/>
                    <a:gd name="T4" fmla="*/ 2 w 103"/>
                    <a:gd name="T5" fmla="*/ 40 h 95"/>
                    <a:gd name="T6" fmla="*/ 21 w 103"/>
                    <a:gd name="T7" fmla="*/ 9 h 95"/>
                    <a:gd name="T8" fmla="*/ 49 w 103"/>
                    <a:gd name="T9" fmla="*/ 0 h 95"/>
                    <a:gd name="T10" fmla="*/ 88 w 103"/>
                    <a:gd name="T11" fmla="*/ 20 h 95"/>
                    <a:gd name="T12" fmla="*/ 76 w 103"/>
                    <a:gd name="T13" fmla="*/ 87 h 95"/>
                    <a:gd name="T14" fmla="*/ 49 w 103"/>
                    <a:gd name="T15" fmla="*/ 95 h 95"/>
                    <a:gd name="T16" fmla="*/ 49 w 103"/>
                    <a:gd name="T17" fmla="*/ 28 h 95"/>
                    <a:gd name="T18" fmla="*/ 37 w 103"/>
                    <a:gd name="T19" fmla="*/ 32 h 95"/>
                    <a:gd name="T20" fmla="*/ 29 w 103"/>
                    <a:gd name="T21" fmla="*/ 45 h 95"/>
                    <a:gd name="T22" fmla="*/ 33 w 103"/>
                    <a:gd name="T23" fmla="*/ 59 h 95"/>
                    <a:gd name="T24" fmla="*/ 49 w 103"/>
                    <a:gd name="T25" fmla="*/ 67 h 95"/>
                    <a:gd name="T26" fmla="*/ 60 w 103"/>
                    <a:gd name="T27" fmla="*/ 64 h 95"/>
                    <a:gd name="T28" fmla="*/ 65 w 103"/>
                    <a:gd name="T29" fmla="*/ 36 h 95"/>
                    <a:gd name="T30" fmla="*/ 49 w 103"/>
                    <a:gd name="T31" fmla="*/ 28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3" h="95">
                      <a:moveTo>
                        <a:pt x="49" y="95"/>
                      </a:moveTo>
                      <a:cubicBezTo>
                        <a:pt x="33" y="95"/>
                        <a:pt x="19" y="88"/>
                        <a:pt x="10" y="75"/>
                      </a:cubicBezTo>
                      <a:cubicBezTo>
                        <a:pt x="3" y="65"/>
                        <a:pt x="0" y="52"/>
                        <a:pt x="2" y="40"/>
                      </a:cubicBezTo>
                      <a:cubicBezTo>
                        <a:pt x="4" y="27"/>
                        <a:pt x="11" y="16"/>
                        <a:pt x="21" y="9"/>
                      </a:cubicBezTo>
                      <a:cubicBezTo>
                        <a:pt x="29" y="3"/>
                        <a:pt x="39" y="0"/>
                        <a:pt x="49" y="0"/>
                      </a:cubicBezTo>
                      <a:cubicBezTo>
                        <a:pt x="64" y="0"/>
                        <a:pt x="79" y="8"/>
                        <a:pt x="88" y="20"/>
                      </a:cubicBezTo>
                      <a:cubicBezTo>
                        <a:pt x="103" y="42"/>
                        <a:pt x="98" y="71"/>
                        <a:pt x="76" y="87"/>
                      </a:cubicBezTo>
                      <a:cubicBezTo>
                        <a:pt x="68" y="92"/>
                        <a:pt x="59" y="95"/>
                        <a:pt x="49" y="95"/>
                      </a:cubicBezTo>
                      <a:close/>
                      <a:moveTo>
                        <a:pt x="49" y="28"/>
                      </a:moveTo>
                      <a:cubicBezTo>
                        <a:pt x="45" y="28"/>
                        <a:pt x="41" y="29"/>
                        <a:pt x="37" y="32"/>
                      </a:cubicBezTo>
                      <a:cubicBezTo>
                        <a:pt x="33" y="35"/>
                        <a:pt x="30" y="39"/>
                        <a:pt x="29" y="45"/>
                      </a:cubicBezTo>
                      <a:cubicBezTo>
                        <a:pt x="28" y="50"/>
                        <a:pt x="30" y="55"/>
                        <a:pt x="33" y="59"/>
                      </a:cubicBezTo>
                      <a:cubicBezTo>
                        <a:pt x="36" y="64"/>
                        <a:pt x="42" y="67"/>
                        <a:pt x="49" y="67"/>
                      </a:cubicBezTo>
                      <a:cubicBezTo>
                        <a:pt x="53" y="67"/>
                        <a:pt x="57" y="66"/>
                        <a:pt x="60" y="64"/>
                      </a:cubicBezTo>
                      <a:cubicBezTo>
                        <a:pt x="69" y="58"/>
                        <a:pt x="71" y="45"/>
                        <a:pt x="65" y="36"/>
                      </a:cubicBezTo>
                      <a:cubicBezTo>
                        <a:pt x="61" y="31"/>
                        <a:pt x="55" y="28"/>
                        <a:pt x="4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Freeform 12"/>
                <p:cNvSpPr>
                  <a:spLocks noEditPoints="1"/>
                </p:cNvSpPr>
                <p:nvPr/>
              </p:nvSpPr>
              <p:spPr bwMode="auto">
                <a:xfrm>
                  <a:off x="4901079" y="1192314"/>
                  <a:ext cx="164091" cy="166718"/>
                </a:xfrm>
                <a:custGeom>
                  <a:avLst/>
                  <a:gdLst>
                    <a:gd name="T0" fmla="*/ 430 w 812"/>
                    <a:gd name="T1" fmla="*/ 825 h 825"/>
                    <a:gd name="T2" fmla="*/ 262 w 812"/>
                    <a:gd name="T3" fmla="*/ 799 h 825"/>
                    <a:gd name="T4" fmla="*/ 248 w 812"/>
                    <a:gd name="T5" fmla="*/ 643 h 825"/>
                    <a:gd name="T6" fmla="*/ 215 w 812"/>
                    <a:gd name="T7" fmla="*/ 617 h 825"/>
                    <a:gd name="T8" fmla="*/ 61 w 812"/>
                    <a:gd name="T9" fmla="*/ 638 h 825"/>
                    <a:gd name="T10" fmla="*/ 0 w 812"/>
                    <a:gd name="T11" fmla="*/ 480 h 825"/>
                    <a:gd name="T12" fmla="*/ 127 w 812"/>
                    <a:gd name="T13" fmla="*/ 393 h 825"/>
                    <a:gd name="T14" fmla="*/ 132 w 812"/>
                    <a:gd name="T15" fmla="*/ 350 h 825"/>
                    <a:gd name="T16" fmla="*/ 37 w 812"/>
                    <a:gd name="T17" fmla="*/ 227 h 825"/>
                    <a:gd name="T18" fmla="*/ 141 w 812"/>
                    <a:gd name="T19" fmla="*/ 95 h 825"/>
                    <a:gd name="T20" fmla="*/ 283 w 812"/>
                    <a:gd name="T21" fmla="*/ 161 h 825"/>
                    <a:gd name="T22" fmla="*/ 323 w 812"/>
                    <a:gd name="T23" fmla="*/ 145 h 825"/>
                    <a:gd name="T24" fmla="*/ 382 w 812"/>
                    <a:gd name="T25" fmla="*/ 0 h 825"/>
                    <a:gd name="T26" fmla="*/ 548 w 812"/>
                    <a:gd name="T27" fmla="*/ 26 h 825"/>
                    <a:gd name="T28" fmla="*/ 562 w 812"/>
                    <a:gd name="T29" fmla="*/ 180 h 825"/>
                    <a:gd name="T30" fmla="*/ 595 w 812"/>
                    <a:gd name="T31" fmla="*/ 208 h 825"/>
                    <a:gd name="T32" fmla="*/ 749 w 812"/>
                    <a:gd name="T33" fmla="*/ 187 h 825"/>
                    <a:gd name="T34" fmla="*/ 812 w 812"/>
                    <a:gd name="T35" fmla="*/ 343 h 825"/>
                    <a:gd name="T36" fmla="*/ 685 w 812"/>
                    <a:gd name="T37" fmla="*/ 433 h 825"/>
                    <a:gd name="T38" fmla="*/ 678 w 812"/>
                    <a:gd name="T39" fmla="*/ 475 h 825"/>
                    <a:gd name="T40" fmla="*/ 772 w 812"/>
                    <a:gd name="T41" fmla="*/ 598 h 825"/>
                    <a:gd name="T42" fmla="*/ 668 w 812"/>
                    <a:gd name="T43" fmla="*/ 730 h 825"/>
                    <a:gd name="T44" fmla="*/ 526 w 812"/>
                    <a:gd name="T45" fmla="*/ 664 h 825"/>
                    <a:gd name="T46" fmla="*/ 486 w 812"/>
                    <a:gd name="T47" fmla="*/ 681 h 825"/>
                    <a:gd name="T48" fmla="*/ 430 w 812"/>
                    <a:gd name="T49" fmla="*/ 825 h 825"/>
                    <a:gd name="T50" fmla="*/ 323 w 812"/>
                    <a:gd name="T51" fmla="*/ 742 h 825"/>
                    <a:gd name="T52" fmla="*/ 387 w 812"/>
                    <a:gd name="T53" fmla="*/ 752 h 825"/>
                    <a:gd name="T54" fmla="*/ 434 w 812"/>
                    <a:gd name="T55" fmla="*/ 629 h 825"/>
                    <a:gd name="T56" fmla="*/ 529 w 812"/>
                    <a:gd name="T57" fmla="*/ 591 h 825"/>
                    <a:gd name="T58" fmla="*/ 649 w 812"/>
                    <a:gd name="T59" fmla="*/ 648 h 825"/>
                    <a:gd name="T60" fmla="*/ 689 w 812"/>
                    <a:gd name="T61" fmla="*/ 598 h 825"/>
                    <a:gd name="T62" fmla="*/ 607 w 812"/>
                    <a:gd name="T63" fmla="*/ 494 h 825"/>
                    <a:gd name="T64" fmla="*/ 623 w 812"/>
                    <a:gd name="T65" fmla="*/ 393 h 825"/>
                    <a:gd name="T66" fmla="*/ 730 w 812"/>
                    <a:gd name="T67" fmla="*/ 319 h 825"/>
                    <a:gd name="T68" fmla="*/ 706 w 812"/>
                    <a:gd name="T69" fmla="*/ 260 h 825"/>
                    <a:gd name="T70" fmla="*/ 576 w 812"/>
                    <a:gd name="T71" fmla="*/ 277 h 825"/>
                    <a:gd name="T72" fmla="*/ 498 w 812"/>
                    <a:gd name="T73" fmla="*/ 215 h 825"/>
                    <a:gd name="T74" fmla="*/ 486 w 812"/>
                    <a:gd name="T75" fmla="*/ 83 h 825"/>
                    <a:gd name="T76" fmla="*/ 423 w 812"/>
                    <a:gd name="T77" fmla="*/ 74 h 825"/>
                    <a:gd name="T78" fmla="*/ 375 w 812"/>
                    <a:gd name="T79" fmla="*/ 196 h 825"/>
                    <a:gd name="T80" fmla="*/ 281 w 812"/>
                    <a:gd name="T81" fmla="*/ 234 h 825"/>
                    <a:gd name="T82" fmla="*/ 160 w 812"/>
                    <a:gd name="T83" fmla="*/ 178 h 825"/>
                    <a:gd name="T84" fmla="*/ 120 w 812"/>
                    <a:gd name="T85" fmla="*/ 227 h 825"/>
                    <a:gd name="T86" fmla="*/ 203 w 812"/>
                    <a:gd name="T87" fmla="*/ 331 h 825"/>
                    <a:gd name="T88" fmla="*/ 186 w 812"/>
                    <a:gd name="T89" fmla="*/ 430 h 825"/>
                    <a:gd name="T90" fmla="*/ 80 w 812"/>
                    <a:gd name="T91" fmla="*/ 506 h 825"/>
                    <a:gd name="T92" fmla="*/ 104 w 812"/>
                    <a:gd name="T93" fmla="*/ 565 h 825"/>
                    <a:gd name="T94" fmla="*/ 234 w 812"/>
                    <a:gd name="T95" fmla="*/ 546 h 825"/>
                    <a:gd name="T96" fmla="*/ 311 w 812"/>
                    <a:gd name="T97" fmla="*/ 610 h 825"/>
                    <a:gd name="T98" fmla="*/ 323 w 812"/>
                    <a:gd name="T99" fmla="*/ 742 h 8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12" h="825">
                      <a:moveTo>
                        <a:pt x="430" y="825"/>
                      </a:moveTo>
                      <a:lnTo>
                        <a:pt x="262" y="799"/>
                      </a:lnTo>
                      <a:lnTo>
                        <a:pt x="248" y="643"/>
                      </a:lnTo>
                      <a:lnTo>
                        <a:pt x="215" y="617"/>
                      </a:lnTo>
                      <a:lnTo>
                        <a:pt x="61" y="638"/>
                      </a:lnTo>
                      <a:lnTo>
                        <a:pt x="0" y="480"/>
                      </a:lnTo>
                      <a:lnTo>
                        <a:pt x="127" y="393"/>
                      </a:lnTo>
                      <a:lnTo>
                        <a:pt x="132" y="350"/>
                      </a:lnTo>
                      <a:lnTo>
                        <a:pt x="37" y="227"/>
                      </a:lnTo>
                      <a:lnTo>
                        <a:pt x="141" y="95"/>
                      </a:lnTo>
                      <a:lnTo>
                        <a:pt x="283" y="161"/>
                      </a:lnTo>
                      <a:lnTo>
                        <a:pt x="323" y="145"/>
                      </a:lnTo>
                      <a:lnTo>
                        <a:pt x="382" y="0"/>
                      </a:lnTo>
                      <a:lnTo>
                        <a:pt x="548" y="26"/>
                      </a:lnTo>
                      <a:lnTo>
                        <a:pt x="562" y="180"/>
                      </a:lnTo>
                      <a:lnTo>
                        <a:pt x="595" y="208"/>
                      </a:lnTo>
                      <a:lnTo>
                        <a:pt x="749" y="187"/>
                      </a:lnTo>
                      <a:lnTo>
                        <a:pt x="812" y="343"/>
                      </a:lnTo>
                      <a:lnTo>
                        <a:pt x="685" y="433"/>
                      </a:lnTo>
                      <a:lnTo>
                        <a:pt x="678" y="475"/>
                      </a:lnTo>
                      <a:lnTo>
                        <a:pt x="772" y="598"/>
                      </a:lnTo>
                      <a:lnTo>
                        <a:pt x="668" y="730"/>
                      </a:lnTo>
                      <a:lnTo>
                        <a:pt x="526" y="664"/>
                      </a:lnTo>
                      <a:lnTo>
                        <a:pt x="486" y="681"/>
                      </a:lnTo>
                      <a:lnTo>
                        <a:pt x="430" y="825"/>
                      </a:lnTo>
                      <a:close/>
                      <a:moveTo>
                        <a:pt x="323" y="742"/>
                      </a:moveTo>
                      <a:lnTo>
                        <a:pt x="387" y="752"/>
                      </a:lnTo>
                      <a:lnTo>
                        <a:pt x="434" y="629"/>
                      </a:lnTo>
                      <a:lnTo>
                        <a:pt x="529" y="591"/>
                      </a:lnTo>
                      <a:lnTo>
                        <a:pt x="649" y="648"/>
                      </a:lnTo>
                      <a:lnTo>
                        <a:pt x="689" y="598"/>
                      </a:lnTo>
                      <a:lnTo>
                        <a:pt x="607" y="494"/>
                      </a:lnTo>
                      <a:lnTo>
                        <a:pt x="623" y="393"/>
                      </a:lnTo>
                      <a:lnTo>
                        <a:pt x="730" y="319"/>
                      </a:lnTo>
                      <a:lnTo>
                        <a:pt x="706" y="260"/>
                      </a:lnTo>
                      <a:lnTo>
                        <a:pt x="576" y="277"/>
                      </a:lnTo>
                      <a:lnTo>
                        <a:pt x="498" y="215"/>
                      </a:lnTo>
                      <a:lnTo>
                        <a:pt x="486" y="83"/>
                      </a:lnTo>
                      <a:lnTo>
                        <a:pt x="423" y="74"/>
                      </a:lnTo>
                      <a:lnTo>
                        <a:pt x="375" y="196"/>
                      </a:lnTo>
                      <a:lnTo>
                        <a:pt x="281" y="234"/>
                      </a:lnTo>
                      <a:lnTo>
                        <a:pt x="160" y="178"/>
                      </a:lnTo>
                      <a:lnTo>
                        <a:pt x="120" y="227"/>
                      </a:lnTo>
                      <a:lnTo>
                        <a:pt x="203" y="331"/>
                      </a:lnTo>
                      <a:lnTo>
                        <a:pt x="186" y="430"/>
                      </a:lnTo>
                      <a:lnTo>
                        <a:pt x="80" y="506"/>
                      </a:lnTo>
                      <a:lnTo>
                        <a:pt x="104" y="565"/>
                      </a:lnTo>
                      <a:lnTo>
                        <a:pt x="234" y="546"/>
                      </a:lnTo>
                      <a:lnTo>
                        <a:pt x="311" y="610"/>
                      </a:lnTo>
                      <a:lnTo>
                        <a:pt x="323" y="7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Freeform 13"/>
                <p:cNvSpPr>
                  <a:spLocks noEditPoints="1"/>
                </p:cNvSpPr>
                <p:nvPr/>
              </p:nvSpPr>
              <p:spPr bwMode="auto">
                <a:xfrm>
                  <a:off x="4962512" y="1255970"/>
                  <a:ext cx="42639" cy="39002"/>
                </a:xfrm>
                <a:custGeom>
                  <a:avLst/>
                  <a:gdLst>
                    <a:gd name="T0" fmla="*/ 43 w 89"/>
                    <a:gd name="T1" fmla="*/ 82 h 82"/>
                    <a:gd name="T2" fmla="*/ 4 w 89"/>
                    <a:gd name="T3" fmla="*/ 56 h 82"/>
                    <a:gd name="T4" fmla="*/ 5 w 89"/>
                    <a:gd name="T5" fmla="*/ 25 h 82"/>
                    <a:gd name="T6" fmla="*/ 28 w 89"/>
                    <a:gd name="T7" fmla="*/ 3 h 82"/>
                    <a:gd name="T8" fmla="*/ 43 w 89"/>
                    <a:gd name="T9" fmla="*/ 0 h 82"/>
                    <a:gd name="T10" fmla="*/ 81 w 89"/>
                    <a:gd name="T11" fmla="*/ 26 h 82"/>
                    <a:gd name="T12" fmla="*/ 58 w 89"/>
                    <a:gd name="T13" fmla="*/ 80 h 82"/>
                    <a:gd name="T14" fmla="*/ 43 w 89"/>
                    <a:gd name="T15" fmla="*/ 82 h 82"/>
                    <a:gd name="T16" fmla="*/ 43 w 89"/>
                    <a:gd name="T17" fmla="*/ 28 h 82"/>
                    <a:gd name="T18" fmla="*/ 38 w 89"/>
                    <a:gd name="T19" fmla="*/ 29 h 82"/>
                    <a:gd name="T20" fmla="*/ 31 w 89"/>
                    <a:gd name="T21" fmla="*/ 36 h 82"/>
                    <a:gd name="T22" fmla="*/ 30 w 89"/>
                    <a:gd name="T23" fmla="*/ 46 h 82"/>
                    <a:gd name="T24" fmla="*/ 43 w 89"/>
                    <a:gd name="T25" fmla="*/ 54 h 82"/>
                    <a:gd name="T26" fmla="*/ 47 w 89"/>
                    <a:gd name="T27" fmla="*/ 54 h 82"/>
                    <a:gd name="T28" fmla="*/ 55 w 89"/>
                    <a:gd name="T29" fmla="*/ 37 h 82"/>
                    <a:gd name="T30" fmla="*/ 43 w 89"/>
                    <a:gd name="T31" fmla="*/ 28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82">
                      <a:moveTo>
                        <a:pt x="43" y="82"/>
                      </a:moveTo>
                      <a:cubicBezTo>
                        <a:pt x="26" y="82"/>
                        <a:pt x="11" y="72"/>
                        <a:pt x="4" y="56"/>
                      </a:cubicBezTo>
                      <a:cubicBezTo>
                        <a:pt x="0" y="46"/>
                        <a:pt x="1" y="35"/>
                        <a:pt x="5" y="25"/>
                      </a:cubicBezTo>
                      <a:cubicBezTo>
                        <a:pt x="9" y="15"/>
                        <a:pt x="17" y="7"/>
                        <a:pt x="28" y="3"/>
                      </a:cubicBezTo>
                      <a:cubicBezTo>
                        <a:pt x="32" y="1"/>
                        <a:pt x="37" y="0"/>
                        <a:pt x="43" y="0"/>
                      </a:cubicBezTo>
                      <a:cubicBezTo>
                        <a:pt x="60" y="0"/>
                        <a:pt x="75" y="11"/>
                        <a:pt x="81" y="26"/>
                      </a:cubicBezTo>
                      <a:cubicBezTo>
                        <a:pt x="89" y="47"/>
                        <a:pt x="79" y="71"/>
                        <a:pt x="58" y="80"/>
                      </a:cubicBezTo>
                      <a:cubicBezTo>
                        <a:pt x="53" y="82"/>
                        <a:pt x="48" y="82"/>
                        <a:pt x="43" y="82"/>
                      </a:cubicBezTo>
                      <a:close/>
                      <a:moveTo>
                        <a:pt x="43" y="28"/>
                      </a:moveTo>
                      <a:cubicBezTo>
                        <a:pt x="41" y="28"/>
                        <a:pt x="39" y="29"/>
                        <a:pt x="38" y="29"/>
                      </a:cubicBezTo>
                      <a:cubicBezTo>
                        <a:pt x="35" y="30"/>
                        <a:pt x="32" y="33"/>
                        <a:pt x="31" y="36"/>
                      </a:cubicBezTo>
                      <a:cubicBezTo>
                        <a:pt x="29" y="39"/>
                        <a:pt x="29" y="43"/>
                        <a:pt x="30" y="46"/>
                      </a:cubicBezTo>
                      <a:cubicBezTo>
                        <a:pt x="32" y="51"/>
                        <a:pt x="37" y="54"/>
                        <a:pt x="43" y="54"/>
                      </a:cubicBezTo>
                      <a:cubicBezTo>
                        <a:pt x="44" y="54"/>
                        <a:pt x="46" y="54"/>
                        <a:pt x="47" y="54"/>
                      </a:cubicBezTo>
                      <a:cubicBezTo>
                        <a:pt x="54" y="51"/>
                        <a:pt x="57" y="43"/>
                        <a:pt x="55" y="37"/>
                      </a:cubicBezTo>
                      <a:cubicBezTo>
                        <a:pt x="53" y="32"/>
                        <a:pt x="48" y="28"/>
                        <a:pt x="43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" name="Freeform 34"/>
                <p:cNvSpPr>
                  <a:spLocks/>
                </p:cNvSpPr>
                <p:nvPr/>
              </p:nvSpPr>
              <p:spPr bwMode="auto">
                <a:xfrm>
                  <a:off x="4675151" y="1643968"/>
                  <a:ext cx="258261" cy="13337"/>
                </a:xfrm>
                <a:custGeom>
                  <a:avLst/>
                  <a:gdLst>
                    <a:gd name="T0" fmla="*/ 527 w 541"/>
                    <a:gd name="T1" fmla="*/ 28 h 28"/>
                    <a:gd name="T2" fmla="*/ 14 w 541"/>
                    <a:gd name="T3" fmla="*/ 28 h 28"/>
                    <a:gd name="T4" fmla="*/ 0 w 541"/>
                    <a:gd name="T5" fmla="*/ 14 h 28"/>
                    <a:gd name="T6" fmla="*/ 14 w 541"/>
                    <a:gd name="T7" fmla="*/ 0 h 28"/>
                    <a:gd name="T8" fmla="*/ 527 w 541"/>
                    <a:gd name="T9" fmla="*/ 0 h 28"/>
                    <a:gd name="T10" fmla="*/ 541 w 541"/>
                    <a:gd name="T11" fmla="*/ 14 h 28"/>
                    <a:gd name="T12" fmla="*/ 527 w 541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1" h="28">
                      <a:moveTo>
                        <a:pt x="527" y="28"/>
                      </a:move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2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527" y="0"/>
                        <a:pt x="527" y="0"/>
                        <a:pt x="527" y="0"/>
                      </a:cubicBezTo>
                      <a:cubicBezTo>
                        <a:pt x="535" y="0"/>
                        <a:pt x="541" y="7"/>
                        <a:pt x="541" y="14"/>
                      </a:cubicBezTo>
                      <a:cubicBezTo>
                        <a:pt x="541" y="22"/>
                        <a:pt x="535" y="28"/>
                        <a:pt x="527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" name="Freeform 35"/>
                <p:cNvSpPr>
                  <a:spLocks/>
                </p:cNvSpPr>
                <p:nvPr/>
              </p:nvSpPr>
              <p:spPr bwMode="auto">
                <a:xfrm>
                  <a:off x="4674747" y="1600116"/>
                  <a:ext cx="58200" cy="100637"/>
                </a:xfrm>
                <a:custGeom>
                  <a:avLst/>
                  <a:gdLst>
                    <a:gd name="T0" fmla="*/ 107 w 122"/>
                    <a:gd name="T1" fmla="*/ 211 h 211"/>
                    <a:gd name="T2" fmla="*/ 97 w 122"/>
                    <a:gd name="T3" fmla="*/ 207 h 211"/>
                    <a:gd name="T4" fmla="*/ 5 w 122"/>
                    <a:gd name="T5" fmla="*/ 116 h 211"/>
                    <a:gd name="T6" fmla="*/ 5 w 122"/>
                    <a:gd name="T7" fmla="*/ 96 h 211"/>
                    <a:gd name="T8" fmla="*/ 97 w 122"/>
                    <a:gd name="T9" fmla="*/ 5 h 211"/>
                    <a:gd name="T10" fmla="*/ 116 w 122"/>
                    <a:gd name="T11" fmla="*/ 5 h 211"/>
                    <a:gd name="T12" fmla="*/ 116 w 122"/>
                    <a:gd name="T13" fmla="*/ 25 h 211"/>
                    <a:gd name="T14" fmla="*/ 35 w 122"/>
                    <a:gd name="T15" fmla="*/ 106 h 211"/>
                    <a:gd name="T16" fmla="*/ 116 w 122"/>
                    <a:gd name="T17" fmla="*/ 188 h 211"/>
                    <a:gd name="T18" fmla="*/ 116 w 122"/>
                    <a:gd name="T19" fmla="*/ 207 h 211"/>
                    <a:gd name="T20" fmla="*/ 107 w 122"/>
                    <a:gd name="T21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211">
                      <a:moveTo>
                        <a:pt x="107" y="211"/>
                      </a:moveTo>
                      <a:cubicBezTo>
                        <a:pt x="103" y="211"/>
                        <a:pt x="99" y="210"/>
                        <a:pt x="97" y="207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0" y="111"/>
                        <a:pt x="0" y="102"/>
                        <a:pt x="5" y="96"/>
                      </a:cubicBezTo>
                      <a:cubicBezTo>
                        <a:pt x="97" y="5"/>
                        <a:pt x="97" y="5"/>
                        <a:pt x="97" y="5"/>
                      </a:cubicBezTo>
                      <a:cubicBezTo>
                        <a:pt x="102" y="0"/>
                        <a:pt x="111" y="0"/>
                        <a:pt x="116" y="5"/>
                      </a:cubicBezTo>
                      <a:cubicBezTo>
                        <a:pt x="122" y="11"/>
                        <a:pt x="122" y="20"/>
                        <a:pt x="116" y="25"/>
                      </a:cubicBezTo>
                      <a:cubicBezTo>
                        <a:pt x="35" y="106"/>
                        <a:pt x="35" y="106"/>
                        <a:pt x="35" y="106"/>
                      </a:cubicBezTo>
                      <a:cubicBezTo>
                        <a:pt x="116" y="188"/>
                        <a:pt x="116" y="188"/>
                        <a:pt x="116" y="188"/>
                      </a:cubicBezTo>
                      <a:cubicBezTo>
                        <a:pt x="122" y="193"/>
                        <a:pt x="122" y="202"/>
                        <a:pt x="116" y="207"/>
                      </a:cubicBezTo>
                      <a:cubicBezTo>
                        <a:pt x="114" y="210"/>
                        <a:pt x="110" y="211"/>
                        <a:pt x="107" y="2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Freeform 36"/>
                <p:cNvSpPr>
                  <a:spLocks noEditPoints="1"/>
                </p:cNvSpPr>
                <p:nvPr/>
              </p:nvSpPr>
              <p:spPr bwMode="auto">
                <a:xfrm>
                  <a:off x="4920075" y="1426730"/>
                  <a:ext cx="325150" cy="340912"/>
                </a:xfrm>
                <a:custGeom>
                  <a:avLst/>
                  <a:gdLst>
                    <a:gd name="T0" fmla="*/ 341 w 681"/>
                    <a:gd name="T1" fmla="*/ 714 h 714"/>
                    <a:gd name="T2" fmla="*/ 0 w 681"/>
                    <a:gd name="T3" fmla="*/ 602 h 714"/>
                    <a:gd name="T4" fmla="*/ 0 w 681"/>
                    <a:gd name="T5" fmla="*/ 14 h 714"/>
                    <a:gd name="T6" fmla="*/ 14 w 681"/>
                    <a:gd name="T7" fmla="*/ 0 h 714"/>
                    <a:gd name="T8" fmla="*/ 28 w 681"/>
                    <a:gd name="T9" fmla="*/ 14 h 714"/>
                    <a:gd name="T10" fmla="*/ 341 w 681"/>
                    <a:gd name="T11" fmla="*/ 98 h 714"/>
                    <a:gd name="T12" fmla="*/ 653 w 681"/>
                    <a:gd name="T13" fmla="*/ 14 h 714"/>
                    <a:gd name="T14" fmla="*/ 667 w 681"/>
                    <a:gd name="T15" fmla="*/ 0 h 714"/>
                    <a:gd name="T16" fmla="*/ 681 w 681"/>
                    <a:gd name="T17" fmla="*/ 14 h 714"/>
                    <a:gd name="T18" fmla="*/ 681 w 681"/>
                    <a:gd name="T19" fmla="*/ 602 h 714"/>
                    <a:gd name="T20" fmla="*/ 341 w 681"/>
                    <a:gd name="T21" fmla="*/ 714 h 714"/>
                    <a:gd name="T22" fmla="*/ 28 w 681"/>
                    <a:gd name="T23" fmla="*/ 61 h 714"/>
                    <a:gd name="T24" fmla="*/ 28 w 681"/>
                    <a:gd name="T25" fmla="*/ 602 h 714"/>
                    <a:gd name="T26" fmla="*/ 341 w 681"/>
                    <a:gd name="T27" fmla="*/ 686 h 714"/>
                    <a:gd name="T28" fmla="*/ 653 w 681"/>
                    <a:gd name="T29" fmla="*/ 602 h 714"/>
                    <a:gd name="T30" fmla="*/ 653 w 681"/>
                    <a:gd name="T31" fmla="*/ 61 h 714"/>
                    <a:gd name="T32" fmla="*/ 341 w 681"/>
                    <a:gd name="T33" fmla="*/ 126 h 714"/>
                    <a:gd name="T34" fmla="*/ 28 w 681"/>
                    <a:gd name="T35" fmla="*/ 61 h 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81" h="714">
                      <a:moveTo>
                        <a:pt x="341" y="714"/>
                      </a:moveTo>
                      <a:cubicBezTo>
                        <a:pt x="175" y="714"/>
                        <a:pt x="0" y="675"/>
                        <a:pt x="0" y="60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ubicBezTo>
                        <a:pt x="28" y="49"/>
                        <a:pt x="147" y="98"/>
                        <a:pt x="341" y="98"/>
                      </a:cubicBezTo>
                      <a:cubicBezTo>
                        <a:pt x="534" y="98"/>
                        <a:pt x="653" y="49"/>
                        <a:pt x="653" y="14"/>
                      </a:cubicBezTo>
                      <a:cubicBezTo>
                        <a:pt x="653" y="6"/>
                        <a:pt x="659" y="0"/>
                        <a:pt x="667" y="0"/>
                      </a:cubicBezTo>
                      <a:cubicBezTo>
                        <a:pt x="675" y="0"/>
                        <a:pt x="681" y="6"/>
                        <a:pt x="681" y="14"/>
                      </a:cubicBezTo>
                      <a:cubicBezTo>
                        <a:pt x="681" y="602"/>
                        <a:pt x="681" y="602"/>
                        <a:pt x="681" y="602"/>
                      </a:cubicBezTo>
                      <a:cubicBezTo>
                        <a:pt x="681" y="675"/>
                        <a:pt x="506" y="714"/>
                        <a:pt x="341" y="714"/>
                      </a:cubicBezTo>
                      <a:close/>
                      <a:moveTo>
                        <a:pt x="28" y="61"/>
                      </a:moveTo>
                      <a:cubicBezTo>
                        <a:pt x="28" y="602"/>
                        <a:pt x="28" y="602"/>
                        <a:pt x="28" y="602"/>
                      </a:cubicBezTo>
                      <a:cubicBezTo>
                        <a:pt x="28" y="637"/>
                        <a:pt x="147" y="686"/>
                        <a:pt x="341" y="686"/>
                      </a:cubicBezTo>
                      <a:cubicBezTo>
                        <a:pt x="534" y="686"/>
                        <a:pt x="653" y="637"/>
                        <a:pt x="653" y="602"/>
                      </a:cubicBezTo>
                      <a:cubicBezTo>
                        <a:pt x="653" y="61"/>
                        <a:pt x="653" y="61"/>
                        <a:pt x="653" y="61"/>
                      </a:cubicBezTo>
                      <a:cubicBezTo>
                        <a:pt x="597" y="104"/>
                        <a:pt x="466" y="126"/>
                        <a:pt x="341" y="126"/>
                      </a:cubicBezTo>
                      <a:cubicBezTo>
                        <a:pt x="215" y="126"/>
                        <a:pt x="84" y="104"/>
                        <a:pt x="2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" name="Freeform 37"/>
                <p:cNvSpPr>
                  <a:spLocks noEditPoints="1"/>
                </p:cNvSpPr>
                <p:nvPr/>
              </p:nvSpPr>
              <p:spPr bwMode="auto">
                <a:xfrm>
                  <a:off x="4920075" y="1380049"/>
                  <a:ext cx="325150" cy="106901"/>
                </a:xfrm>
                <a:custGeom>
                  <a:avLst/>
                  <a:gdLst>
                    <a:gd name="T0" fmla="*/ 341 w 681"/>
                    <a:gd name="T1" fmla="*/ 224 h 224"/>
                    <a:gd name="T2" fmla="*/ 0 w 681"/>
                    <a:gd name="T3" fmla="*/ 112 h 224"/>
                    <a:gd name="T4" fmla="*/ 341 w 681"/>
                    <a:gd name="T5" fmla="*/ 0 h 224"/>
                    <a:gd name="T6" fmla="*/ 681 w 681"/>
                    <a:gd name="T7" fmla="*/ 112 h 224"/>
                    <a:gd name="T8" fmla="*/ 341 w 681"/>
                    <a:gd name="T9" fmla="*/ 224 h 224"/>
                    <a:gd name="T10" fmla="*/ 341 w 681"/>
                    <a:gd name="T11" fmla="*/ 28 h 224"/>
                    <a:gd name="T12" fmla="*/ 28 w 681"/>
                    <a:gd name="T13" fmla="*/ 112 h 224"/>
                    <a:gd name="T14" fmla="*/ 341 w 681"/>
                    <a:gd name="T15" fmla="*/ 196 h 224"/>
                    <a:gd name="T16" fmla="*/ 653 w 681"/>
                    <a:gd name="T17" fmla="*/ 112 h 224"/>
                    <a:gd name="T18" fmla="*/ 341 w 681"/>
                    <a:gd name="T19" fmla="*/ 2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1" h="224">
                      <a:moveTo>
                        <a:pt x="341" y="224"/>
                      </a:moveTo>
                      <a:cubicBezTo>
                        <a:pt x="175" y="224"/>
                        <a:pt x="0" y="185"/>
                        <a:pt x="0" y="112"/>
                      </a:cubicBezTo>
                      <a:cubicBezTo>
                        <a:pt x="0" y="39"/>
                        <a:pt x="175" y="0"/>
                        <a:pt x="341" y="0"/>
                      </a:cubicBezTo>
                      <a:cubicBezTo>
                        <a:pt x="506" y="0"/>
                        <a:pt x="681" y="39"/>
                        <a:pt x="681" y="112"/>
                      </a:cubicBezTo>
                      <a:cubicBezTo>
                        <a:pt x="681" y="185"/>
                        <a:pt x="506" y="224"/>
                        <a:pt x="341" y="224"/>
                      </a:cubicBezTo>
                      <a:close/>
                      <a:moveTo>
                        <a:pt x="341" y="28"/>
                      </a:moveTo>
                      <a:cubicBezTo>
                        <a:pt x="147" y="28"/>
                        <a:pt x="28" y="77"/>
                        <a:pt x="28" y="112"/>
                      </a:cubicBezTo>
                      <a:cubicBezTo>
                        <a:pt x="28" y="147"/>
                        <a:pt x="147" y="196"/>
                        <a:pt x="341" y="196"/>
                      </a:cubicBezTo>
                      <a:cubicBezTo>
                        <a:pt x="534" y="196"/>
                        <a:pt x="653" y="147"/>
                        <a:pt x="653" y="112"/>
                      </a:cubicBezTo>
                      <a:cubicBezTo>
                        <a:pt x="653" y="77"/>
                        <a:pt x="534" y="28"/>
                        <a:pt x="34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8" name="TextBox 23"/>
            <p:cNvSpPr txBox="1"/>
            <p:nvPr/>
          </p:nvSpPr>
          <p:spPr>
            <a:xfrm flipH="1">
              <a:off x="5537051" y="3936931"/>
              <a:ext cx="946857" cy="200504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800">
                  <a:solidFill>
                    <a:schemeClr val="bg1"/>
                  </a:solidFill>
                  <a:latin typeface="+mn-lt"/>
                </a:defRPr>
              </a:lvl1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Reliable emergency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communications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38" name="Gruppieren 337"/>
            <p:cNvGrpSpPr/>
            <p:nvPr/>
          </p:nvGrpSpPr>
          <p:grpSpPr>
            <a:xfrm>
              <a:off x="5256076" y="3903898"/>
              <a:ext cx="266568" cy="266570"/>
              <a:chOff x="3039173" y="3979161"/>
              <a:chExt cx="700087" cy="700087"/>
            </a:xfrm>
            <a:solidFill>
              <a:schemeClr val="bg1"/>
            </a:solidFill>
          </p:grpSpPr>
          <p:sp>
            <p:nvSpPr>
              <p:cNvPr id="334" name="Freeform 304"/>
              <p:cNvSpPr>
                <a:spLocks noEditPoints="1"/>
              </p:cNvSpPr>
              <p:nvPr/>
            </p:nvSpPr>
            <p:spPr bwMode="auto">
              <a:xfrm>
                <a:off x="3039173" y="3979161"/>
                <a:ext cx="700087" cy="700087"/>
              </a:xfrm>
              <a:custGeom>
                <a:avLst/>
                <a:gdLst>
                  <a:gd name="T0" fmla="*/ 311 w 622"/>
                  <a:gd name="T1" fmla="*/ 622 h 622"/>
                  <a:gd name="T2" fmla="*/ 0 w 622"/>
                  <a:gd name="T3" fmla="*/ 311 h 622"/>
                  <a:gd name="T4" fmla="*/ 311 w 622"/>
                  <a:gd name="T5" fmla="*/ 0 h 622"/>
                  <a:gd name="T6" fmla="*/ 622 w 622"/>
                  <a:gd name="T7" fmla="*/ 311 h 622"/>
                  <a:gd name="T8" fmla="*/ 311 w 622"/>
                  <a:gd name="T9" fmla="*/ 622 h 622"/>
                  <a:gd name="T10" fmla="*/ 311 w 622"/>
                  <a:gd name="T11" fmla="*/ 26 h 622"/>
                  <a:gd name="T12" fmla="*/ 26 w 622"/>
                  <a:gd name="T13" fmla="*/ 311 h 622"/>
                  <a:gd name="T14" fmla="*/ 311 w 622"/>
                  <a:gd name="T15" fmla="*/ 596 h 622"/>
                  <a:gd name="T16" fmla="*/ 596 w 622"/>
                  <a:gd name="T17" fmla="*/ 311 h 622"/>
                  <a:gd name="T18" fmla="*/ 311 w 622"/>
                  <a:gd name="T19" fmla="*/ 26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2" h="622">
                    <a:moveTo>
                      <a:pt x="311" y="622"/>
                    </a:moveTo>
                    <a:cubicBezTo>
                      <a:pt x="140" y="622"/>
                      <a:pt x="0" y="483"/>
                      <a:pt x="0" y="311"/>
                    </a:cubicBezTo>
                    <a:cubicBezTo>
                      <a:pt x="0" y="140"/>
                      <a:pt x="140" y="0"/>
                      <a:pt x="311" y="0"/>
                    </a:cubicBezTo>
                    <a:cubicBezTo>
                      <a:pt x="483" y="0"/>
                      <a:pt x="622" y="140"/>
                      <a:pt x="622" y="311"/>
                    </a:cubicBezTo>
                    <a:cubicBezTo>
                      <a:pt x="622" y="483"/>
                      <a:pt x="483" y="622"/>
                      <a:pt x="311" y="622"/>
                    </a:cubicBezTo>
                    <a:close/>
                    <a:moveTo>
                      <a:pt x="311" y="26"/>
                    </a:moveTo>
                    <a:cubicBezTo>
                      <a:pt x="154" y="26"/>
                      <a:pt x="26" y="154"/>
                      <a:pt x="26" y="311"/>
                    </a:cubicBezTo>
                    <a:cubicBezTo>
                      <a:pt x="26" y="468"/>
                      <a:pt x="154" y="596"/>
                      <a:pt x="311" y="596"/>
                    </a:cubicBezTo>
                    <a:cubicBezTo>
                      <a:pt x="468" y="596"/>
                      <a:pt x="596" y="468"/>
                      <a:pt x="596" y="311"/>
                    </a:cubicBezTo>
                    <a:cubicBezTo>
                      <a:pt x="596" y="154"/>
                      <a:pt x="468" y="26"/>
                      <a:pt x="31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  <p:sp>
            <p:nvSpPr>
              <p:cNvPr id="336" name="Kreuz 335"/>
              <p:cNvSpPr/>
              <p:nvPr/>
            </p:nvSpPr>
            <p:spPr>
              <a:xfrm>
                <a:off x="3228739" y="4168727"/>
                <a:ext cx="320954" cy="320954"/>
              </a:xfrm>
              <a:custGeom>
                <a:avLst/>
                <a:gdLst/>
                <a:ahLst/>
                <a:cxnLst/>
                <a:rect l="l" t="t" r="r" b="b"/>
                <a:pathLst>
                  <a:path w="656484" h="656484">
                    <a:moveTo>
                      <a:pt x="269637" y="64373"/>
                    </a:moveTo>
                    <a:lnTo>
                      <a:pt x="269637" y="269637"/>
                    </a:lnTo>
                    <a:lnTo>
                      <a:pt x="64373" y="269637"/>
                    </a:lnTo>
                    <a:lnTo>
                      <a:pt x="64373" y="386847"/>
                    </a:lnTo>
                    <a:lnTo>
                      <a:pt x="269637" y="386847"/>
                    </a:lnTo>
                    <a:lnTo>
                      <a:pt x="269637" y="592111"/>
                    </a:lnTo>
                    <a:lnTo>
                      <a:pt x="386847" y="592111"/>
                    </a:lnTo>
                    <a:lnTo>
                      <a:pt x="386847" y="386847"/>
                    </a:lnTo>
                    <a:lnTo>
                      <a:pt x="592111" y="386847"/>
                    </a:lnTo>
                    <a:lnTo>
                      <a:pt x="592111" y="269637"/>
                    </a:lnTo>
                    <a:lnTo>
                      <a:pt x="386847" y="269637"/>
                    </a:lnTo>
                    <a:lnTo>
                      <a:pt x="386847" y="64373"/>
                    </a:lnTo>
                    <a:close/>
                    <a:moveTo>
                      <a:pt x="209839" y="0"/>
                    </a:moveTo>
                    <a:lnTo>
                      <a:pt x="446645" y="0"/>
                    </a:lnTo>
                    <a:lnTo>
                      <a:pt x="446645" y="209839"/>
                    </a:lnTo>
                    <a:lnTo>
                      <a:pt x="656484" y="209839"/>
                    </a:lnTo>
                    <a:lnTo>
                      <a:pt x="656484" y="446645"/>
                    </a:lnTo>
                    <a:lnTo>
                      <a:pt x="446645" y="446645"/>
                    </a:lnTo>
                    <a:lnTo>
                      <a:pt x="446645" y="656484"/>
                    </a:lnTo>
                    <a:lnTo>
                      <a:pt x="209839" y="656484"/>
                    </a:lnTo>
                    <a:lnTo>
                      <a:pt x="209839" y="446645"/>
                    </a:lnTo>
                    <a:lnTo>
                      <a:pt x="0" y="446645"/>
                    </a:lnTo>
                    <a:lnTo>
                      <a:pt x="0" y="209839"/>
                    </a:lnTo>
                    <a:lnTo>
                      <a:pt x="209839" y="2098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 defTabSz="457200"/>
                <a:endParaRPr lang="en-US" dirty="0" smtClean="0">
                  <a:solidFill>
                    <a:srgbClr val="A9BCC6"/>
                  </a:solidFill>
                </a:endParaRPr>
              </a:p>
            </p:txBody>
          </p:sp>
        </p:grpSp>
        <p:grpSp>
          <p:nvGrpSpPr>
            <p:cNvPr id="402" name="Gruppieren 401"/>
            <p:cNvGrpSpPr/>
            <p:nvPr/>
          </p:nvGrpSpPr>
          <p:grpSpPr>
            <a:xfrm>
              <a:off x="5641714" y="2062572"/>
              <a:ext cx="910506" cy="473174"/>
              <a:chOff x="5569706" y="2013556"/>
              <a:chExt cx="910506" cy="473174"/>
            </a:xfrm>
          </p:grpSpPr>
          <p:sp>
            <p:nvSpPr>
              <p:cNvPr id="120" name="Rechteck 481"/>
              <p:cNvSpPr/>
              <p:nvPr/>
            </p:nvSpPr>
            <p:spPr>
              <a:xfrm flipH="1">
                <a:off x="5569706" y="2286226"/>
                <a:ext cx="910506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</a:rPr>
                  <a:t>Tracking </a:t>
                </a:r>
                <a:r>
                  <a:rPr lang="en-US" sz="800" dirty="0" smtClean="0">
                    <a:solidFill>
                      <a:srgbClr val="FFFFFF"/>
                    </a:solidFill>
                  </a:rPr>
                  <a:t>/ inventory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systems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0" name="Group 3"/>
              <p:cNvGrpSpPr>
                <a:grpSpLocks noChangeAspect="1"/>
              </p:cNvGrpSpPr>
              <p:nvPr/>
            </p:nvGrpSpPr>
            <p:grpSpPr>
              <a:xfrm>
                <a:off x="5983750" y="2119449"/>
                <a:ext cx="187582" cy="85301"/>
                <a:chOff x="-874713" y="2597150"/>
                <a:chExt cx="8839201" cy="4019550"/>
              </a:xfrm>
              <a:solidFill>
                <a:schemeClr val="bg1"/>
              </a:solidFill>
            </p:grpSpPr>
            <p:sp>
              <p:nvSpPr>
                <p:cNvPr id="342" name="Freeform 147"/>
                <p:cNvSpPr>
                  <a:spLocks noEditPoints="1"/>
                </p:cNvSpPr>
                <p:nvPr/>
              </p:nvSpPr>
              <p:spPr bwMode="auto">
                <a:xfrm>
                  <a:off x="-92075" y="5080000"/>
                  <a:ext cx="1535113" cy="1536700"/>
                </a:xfrm>
                <a:custGeom>
                  <a:avLst/>
                  <a:gdLst>
                    <a:gd name="T0" fmla="*/ 80 w 161"/>
                    <a:gd name="T1" fmla="*/ 161 h 161"/>
                    <a:gd name="T2" fmla="*/ 0 w 161"/>
                    <a:gd name="T3" fmla="*/ 80 h 161"/>
                    <a:gd name="T4" fmla="*/ 80 w 161"/>
                    <a:gd name="T5" fmla="*/ 0 h 161"/>
                    <a:gd name="T6" fmla="*/ 161 w 161"/>
                    <a:gd name="T7" fmla="*/ 80 h 161"/>
                    <a:gd name="T8" fmla="*/ 80 w 161"/>
                    <a:gd name="T9" fmla="*/ 161 h 161"/>
                    <a:gd name="T10" fmla="*/ 80 w 161"/>
                    <a:gd name="T11" fmla="*/ 34 h 161"/>
                    <a:gd name="T12" fmla="*/ 34 w 161"/>
                    <a:gd name="T13" fmla="*/ 80 h 161"/>
                    <a:gd name="T14" fmla="*/ 80 w 161"/>
                    <a:gd name="T15" fmla="*/ 127 h 161"/>
                    <a:gd name="T16" fmla="*/ 127 w 161"/>
                    <a:gd name="T17" fmla="*/ 80 h 161"/>
                    <a:gd name="T18" fmla="*/ 80 w 161"/>
                    <a:gd name="T19" fmla="*/ 3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" h="161">
                      <a:moveTo>
                        <a:pt x="80" y="161"/>
                      </a:moveTo>
                      <a:cubicBezTo>
                        <a:pt x="36" y="161"/>
                        <a:pt x="0" y="125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125" y="0"/>
                        <a:pt x="161" y="36"/>
                        <a:pt x="161" y="80"/>
                      </a:cubicBezTo>
                      <a:cubicBezTo>
                        <a:pt x="161" y="125"/>
                        <a:pt x="125" y="161"/>
                        <a:pt x="80" y="161"/>
                      </a:cubicBezTo>
                      <a:close/>
                      <a:moveTo>
                        <a:pt x="80" y="34"/>
                      </a:moveTo>
                      <a:cubicBezTo>
                        <a:pt x="55" y="34"/>
                        <a:pt x="34" y="55"/>
                        <a:pt x="34" y="80"/>
                      </a:cubicBezTo>
                      <a:cubicBezTo>
                        <a:pt x="34" y="106"/>
                        <a:pt x="55" y="127"/>
                        <a:pt x="80" y="127"/>
                      </a:cubicBezTo>
                      <a:cubicBezTo>
                        <a:pt x="106" y="127"/>
                        <a:pt x="127" y="106"/>
                        <a:pt x="127" y="80"/>
                      </a:cubicBezTo>
                      <a:cubicBezTo>
                        <a:pt x="127" y="55"/>
                        <a:pt x="106" y="34"/>
                        <a:pt x="8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3" name="Freeform 148"/>
                <p:cNvSpPr>
                  <a:spLocks noEditPoints="1"/>
                </p:cNvSpPr>
                <p:nvPr/>
              </p:nvSpPr>
              <p:spPr bwMode="auto">
                <a:xfrm>
                  <a:off x="4951413" y="5080000"/>
                  <a:ext cx="1535113" cy="1536700"/>
                </a:xfrm>
                <a:custGeom>
                  <a:avLst/>
                  <a:gdLst>
                    <a:gd name="T0" fmla="*/ 80 w 161"/>
                    <a:gd name="T1" fmla="*/ 161 h 161"/>
                    <a:gd name="T2" fmla="*/ 0 w 161"/>
                    <a:gd name="T3" fmla="*/ 80 h 161"/>
                    <a:gd name="T4" fmla="*/ 80 w 161"/>
                    <a:gd name="T5" fmla="*/ 0 h 161"/>
                    <a:gd name="T6" fmla="*/ 161 w 161"/>
                    <a:gd name="T7" fmla="*/ 80 h 161"/>
                    <a:gd name="T8" fmla="*/ 80 w 161"/>
                    <a:gd name="T9" fmla="*/ 161 h 161"/>
                    <a:gd name="T10" fmla="*/ 80 w 161"/>
                    <a:gd name="T11" fmla="*/ 34 h 161"/>
                    <a:gd name="T12" fmla="*/ 34 w 161"/>
                    <a:gd name="T13" fmla="*/ 80 h 161"/>
                    <a:gd name="T14" fmla="*/ 80 w 161"/>
                    <a:gd name="T15" fmla="*/ 127 h 161"/>
                    <a:gd name="T16" fmla="*/ 127 w 161"/>
                    <a:gd name="T17" fmla="*/ 80 h 161"/>
                    <a:gd name="T18" fmla="*/ 80 w 161"/>
                    <a:gd name="T19" fmla="*/ 3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1" h="161">
                      <a:moveTo>
                        <a:pt x="80" y="161"/>
                      </a:moveTo>
                      <a:cubicBezTo>
                        <a:pt x="36" y="161"/>
                        <a:pt x="0" y="125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125" y="0"/>
                        <a:pt x="161" y="36"/>
                        <a:pt x="161" y="80"/>
                      </a:cubicBezTo>
                      <a:cubicBezTo>
                        <a:pt x="161" y="125"/>
                        <a:pt x="125" y="161"/>
                        <a:pt x="80" y="161"/>
                      </a:cubicBezTo>
                      <a:close/>
                      <a:moveTo>
                        <a:pt x="80" y="34"/>
                      </a:moveTo>
                      <a:cubicBezTo>
                        <a:pt x="55" y="34"/>
                        <a:pt x="34" y="55"/>
                        <a:pt x="34" y="80"/>
                      </a:cubicBezTo>
                      <a:cubicBezTo>
                        <a:pt x="34" y="106"/>
                        <a:pt x="55" y="127"/>
                        <a:pt x="80" y="127"/>
                      </a:cubicBezTo>
                      <a:cubicBezTo>
                        <a:pt x="106" y="127"/>
                        <a:pt x="127" y="106"/>
                        <a:pt x="127" y="80"/>
                      </a:cubicBezTo>
                      <a:cubicBezTo>
                        <a:pt x="127" y="55"/>
                        <a:pt x="106" y="34"/>
                        <a:pt x="8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4" name="Freeform 149"/>
                <p:cNvSpPr>
                  <a:spLocks/>
                </p:cNvSpPr>
                <p:nvPr/>
              </p:nvSpPr>
              <p:spPr bwMode="auto">
                <a:xfrm>
                  <a:off x="-874713" y="2597150"/>
                  <a:ext cx="6951663" cy="3389313"/>
                </a:xfrm>
                <a:custGeom>
                  <a:avLst/>
                  <a:gdLst>
                    <a:gd name="T0" fmla="*/ 99 w 729"/>
                    <a:gd name="T1" fmla="*/ 355 h 355"/>
                    <a:gd name="T2" fmla="*/ 20 w 729"/>
                    <a:gd name="T3" fmla="*/ 355 h 355"/>
                    <a:gd name="T4" fmla="*/ 3 w 729"/>
                    <a:gd name="T5" fmla="*/ 338 h 355"/>
                    <a:gd name="T6" fmla="*/ 3 w 729"/>
                    <a:gd name="T7" fmla="*/ 69 h 355"/>
                    <a:gd name="T8" fmla="*/ 19 w 729"/>
                    <a:gd name="T9" fmla="*/ 19 h 355"/>
                    <a:gd name="T10" fmla="*/ 65 w 729"/>
                    <a:gd name="T11" fmla="*/ 0 h 355"/>
                    <a:gd name="T12" fmla="*/ 712 w 729"/>
                    <a:gd name="T13" fmla="*/ 0 h 355"/>
                    <a:gd name="T14" fmla="*/ 729 w 729"/>
                    <a:gd name="T15" fmla="*/ 18 h 355"/>
                    <a:gd name="T16" fmla="*/ 729 w 729"/>
                    <a:gd name="T17" fmla="*/ 178 h 355"/>
                    <a:gd name="T18" fmla="*/ 712 w 729"/>
                    <a:gd name="T19" fmla="*/ 195 h 355"/>
                    <a:gd name="T20" fmla="*/ 695 w 729"/>
                    <a:gd name="T21" fmla="*/ 178 h 355"/>
                    <a:gd name="T22" fmla="*/ 695 w 729"/>
                    <a:gd name="T23" fmla="*/ 35 h 355"/>
                    <a:gd name="T24" fmla="*/ 65 w 729"/>
                    <a:gd name="T25" fmla="*/ 35 h 355"/>
                    <a:gd name="T26" fmla="*/ 44 w 729"/>
                    <a:gd name="T27" fmla="*/ 42 h 355"/>
                    <a:gd name="T28" fmla="*/ 37 w 729"/>
                    <a:gd name="T29" fmla="*/ 67 h 355"/>
                    <a:gd name="T30" fmla="*/ 37 w 729"/>
                    <a:gd name="T31" fmla="*/ 320 h 355"/>
                    <a:gd name="T32" fmla="*/ 99 w 729"/>
                    <a:gd name="T33" fmla="*/ 320 h 355"/>
                    <a:gd name="T34" fmla="*/ 116 w 729"/>
                    <a:gd name="T35" fmla="*/ 338 h 355"/>
                    <a:gd name="T36" fmla="*/ 99 w 729"/>
                    <a:gd name="T37" fmla="*/ 355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29" h="355">
                      <a:moveTo>
                        <a:pt x="99" y="355"/>
                      </a:moveTo>
                      <a:cubicBezTo>
                        <a:pt x="20" y="355"/>
                        <a:pt x="20" y="355"/>
                        <a:pt x="20" y="355"/>
                      </a:cubicBezTo>
                      <a:cubicBezTo>
                        <a:pt x="10" y="355"/>
                        <a:pt x="3" y="347"/>
                        <a:pt x="3" y="338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2" y="68"/>
                        <a:pt x="0" y="39"/>
                        <a:pt x="19" y="19"/>
                      </a:cubicBezTo>
                      <a:cubicBezTo>
                        <a:pt x="26" y="10"/>
                        <a:pt x="41" y="0"/>
                        <a:pt x="65" y="0"/>
                      </a:cubicBezTo>
                      <a:cubicBezTo>
                        <a:pt x="712" y="0"/>
                        <a:pt x="712" y="0"/>
                        <a:pt x="712" y="0"/>
                      </a:cubicBezTo>
                      <a:cubicBezTo>
                        <a:pt x="721" y="0"/>
                        <a:pt x="729" y="8"/>
                        <a:pt x="729" y="18"/>
                      </a:cubicBezTo>
                      <a:cubicBezTo>
                        <a:pt x="729" y="178"/>
                        <a:pt x="729" y="178"/>
                        <a:pt x="729" y="178"/>
                      </a:cubicBezTo>
                      <a:cubicBezTo>
                        <a:pt x="729" y="187"/>
                        <a:pt x="721" y="195"/>
                        <a:pt x="712" y="195"/>
                      </a:cubicBezTo>
                      <a:cubicBezTo>
                        <a:pt x="702" y="195"/>
                        <a:pt x="695" y="187"/>
                        <a:pt x="695" y="178"/>
                      </a:cubicBezTo>
                      <a:cubicBezTo>
                        <a:pt x="695" y="35"/>
                        <a:pt x="695" y="35"/>
                        <a:pt x="695" y="35"/>
                      </a:cubicBezTo>
                      <a:cubicBezTo>
                        <a:pt x="65" y="35"/>
                        <a:pt x="65" y="35"/>
                        <a:pt x="65" y="35"/>
                      </a:cubicBezTo>
                      <a:cubicBezTo>
                        <a:pt x="56" y="35"/>
                        <a:pt x="49" y="37"/>
                        <a:pt x="44" y="42"/>
                      </a:cubicBezTo>
                      <a:cubicBezTo>
                        <a:pt x="37" y="50"/>
                        <a:pt x="37" y="64"/>
                        <a:pt x="37" y="67"/>
                      </a:cubicBezTo>
                      <a:cubicBezTo>
                        <a:pt x="37" y="320"/>
                        <a:pt x="37" y="320"/>
                        <a:pt x="37" y="320"/>
                      </a:cubicBezTo>
                      <a:cubicBezTo>
                        <a:pt x="99" y="320"/>
                        <a:pt x="99" y="320"/>
                        <a:pt x="99" y="320"/>
                      </a:cubicBezTo>
                      <a:cubicBezTo>
                        <a:pt x="108" y="320"/>
                        <a:pt x="116" y="328"/>
                        <a:pt x="116" y="338"/>
                      </a:cubicBezTo>
                      <a:cubicBezTo>
                        <a:pt x="116" y="347"/>
                        <a:pt x="108" y="355"/>
                        <a:pt x="99" y="3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5" name="Freeform 150"/>
                <p:cNvSpPr>
                  <a:spLocks/>
                </p:cNvSpPr>
                <p:nvPr/>
              </p:nvSpPr>
              <p:spPr bwMode="auto">
                <a:xfrm>
                  <a:off x="1117600" y="5681663"/>
                  <a:ext cx="4157663" cy="333375"/>
                </a:xfrm>
                <a:custGeom>
                  <a:avLst/>
                  <a:gdLst>
                    <a:gd name="T0" fmla="*/ 419 w 436"/>
                    <a:gd name="T1" fmla="*/ 35 h 35"/>
                    <a:gd name="T2" fmla="*/ 17 w 436"/>
                    <a:gd name="T3" fmla="*/ 35 h 35"/>
                    <a:gd name="T4" fmla="*/ 0 w 436"/>
                    <a:gd name="T5" fmla="*/ 17 h 35"/>
                    <a:gd name="T6" fmla="*/ 17 w 436"/>
                    <a:gd name="T7" fmla="*/ 0 h 35"/>
                    <a:gd name="T8" fmla="*/ 419 w 436"/>
                    <a:gd name="T9" fmla="*/ 0 h 35"/>
                    <a:gd name="T10" fmla="*/ 436 w 436"/>
                    <a:gd name="T11" fmla="*/ 17 h 35"/>
                    <a:gd name="T12" fmla="*/ 419 w 436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6" h="35">
                      <a:moveTo>
                        <a:pt x="419" y="35"/>
                      </a:move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7" y="35"/>
                        <a:pt x="0" y="27"/>
                        <a:pt x="0" y="17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419" y="0"/>
                        <a:pt x="419" y="0"/>
                        <a:pt x="419" y="0"/>
                      </a:cubicBezTo>
                      <a:cubicBezTo>
                        <a:pt x="428" y="0"/>
                        <a:pt x="436" y="8"/>
                        <a:pt x="436" y="17"/>
                      </a:cubicBezTo>
                      <a:cubicBezTo>
                        <a:pt x="436" y="27"/>
                        <a:pt x="428" y="35"/>
                        <a:pt x="41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6" name="Freeform 151"/>
                <p:cNvSpPr>
                  <a:spLocks noEditPoints="1"/>
                </p:cNvSpPr>
                <p:nvPr/>
              </p:nvSpPr>
              <p:spPr bwMode="auto">
                <a:xfrm>
                  <a:off x="5753100" y="2597150"/>
                  <a:ext cx="2211388" cy="3389313"/>
                </a:xfrm>
                <a:custGeom>
                  <a:avLst/>
                  <a:gdLst>
                    <a:gd name="T0" fmla="*/ 215 w 232"/>
                    <a:gd name="T1" fmla="*/ 355 h 355"/>
                    <a:gd name="T2" fmla="*/ 60 w 232"/>
                    <a:gd name="T3" fmla="*/ 355 h 355"/>
                    <a:gd name="T4" fmla="*/ 43 w 232"/>
                    <a:gd name="T5" fmla="*/ 338 h 355"/>
                    <a:gd name="T6" fmla="*/ 60 w 232"/>
                    <a:gd name="T7" fmla="*/ 320 h 355"/>
                    <a:gd name="T8" fmla="*/ 198 w 232"/>
                    <a:gd name="T9" fmla="*/ 320 h 355"/>
                    <a:gd name="T10" fmla="*/ 198 w 232"/>
                    <a:gd name="T11" fmla="*/ 240 h 355"/>
                    <a:gd name="T12" fmla="*/ 160 w 232"/>
                    <a:gd name="T13" fmla="*/ 195 h 355"/>
                    <a:gd name="T14" fmla="*/ 17 w 232"/>
                    <a:gd name="T15" fmla="*/ 195 h 355"/>
                    <a:gd name="T16" fmla="*/ 0 w 232"/>
                    <a:gd name="T17" fmla="*/ 178 h 355"/>
                    <a:gd name="T18" fmla="*/ 0 w 232"/>
                    <a:gd name="T19" fmla="*/ 18 h 355"/>
                    <a:gd name="T20" fmla="*/ 17 w 232"/>
                    <a:gd name="T21" fmla="*/ 0 h 355"/>
                    <a:gd name="T22" fmla="*/ 76 w 232"/>
                    <a:gd name="T23" fmla="*/ 0 h 355"/>
                    <a:gd name="T24" fmla="*/ 122 w 232"/>
                    <a:gd name="T25" fmla="*/ 19 h 355"/>
                    <a:gd name="T26" fmla="*/ 142 w 232"/>
                    <a:gd name="T27" fmla="*/ 72 h 355"/>
                    <a:gd name="T28" fmla="*/ 142 w 232"/>
                    <a:gd name="T29" fmla="*/ 160 h 355"/>
                    <a:gd name="T30" fmla="*/ 160 w 232"/>
                    <a:gd name="T31" fmla="*/ 160 h 355"/>
                    <a:gd name="T32" fmla="*/ 232 w 232"/>
                    <a:gd name="T33" fmla="*/ 240 h 355"/>
                    <a:gd name="T34" fmla="*/ 232 w 232"/>
                    <a:gd name="T35" fmla="*/ 338 h 355"/>
                    <a:gd name="T36" fmla="*/ 215 w 232"/>
                    <a:gd name="T37" fmla="*/ 355 h 355"/>
                    <a:gd name="T38" fmla="*/ 34 w 232"/>
                    <a:gd name="T39" fmla="*/ 160 h 355"/>
                    <a:gd name="T40" fmla="*/ 107 w 232"/>
                    <a:gd name="T41" fmla="*/ 160 h 355"/>
                    <a:gd name="T42" fmla="*/ 107 w 232"/>
                    <a:gd name="T43" fmla="*/ 72 h 355"/>
                    <a:gd name="T44" fmla="*/ 76 w 232"/>
                    <a:gd name="T45" fmla="*/ 35 h 355"/>
                    <a:gd name="T46" fmla="*/ 34 w 232"/>
                    <a:gd name="T47" fmla="*/ 35 h 355"/>
                    <a:gd name="T48" fmla="*/ 34 w 232"/>
                    <a:gd name="T49" fmla="*/ 160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2" h="355">
                      <a:moveTo>
                        <a:pt x="215" y="355"/>
                      </a:moveTo>
                      <a:cubicBezTo>
                        <a:pt x="60" y="355"/>
                        <a:pt x="60" y="355"/>
                        <a:pt x="60" y="355"/>
                      </a:cubicBezTo>
                      <a:cubicBezTo>
                        <a:pt x="50" y="355"/>
                        <a:pt x="43" y="347"/>
                        <a:pt x="43" y="338"/>
                      </a:cubicBezTo>
                      <a:cubicBezTo>
                        <a:pt x="43" y="328"/>
                        <a:pt x="50" y="320"/>
                        <a:pt x="60" y="320"/>
                      </a:cubicBezTo>
                      <a:cubicBezTo>
                        <a:pt x="198" y="320"/>
                        <a:pt x="198" y="320"/>
                        <a:pt x="198" y="320"/>
                      </a:cubicBezTo>
                      <a:cubicBezTo>
                        <a:pt x="198" y="240"/>
                        <a:pt x="198" y="240"/>
                        <a:pt x="198" y="240"/>
                      </a:cubicBezTo>
                      <a:cubicBezTo>
                        <a:pt x="198" y="196"/>
                        <a:pt x="164" y="195"/>
                        <a:pt x="160" y="195"/>
                      </a:cubicBezTo>
                      <a:cubicBezTo>
                        <a:pt x="17" y="195"/>
                        <a:pt x="17" y="195"/>
                        <a:pt x="17" y="195"/>
                      </a:cubicBezTo>
                      <a:cubicBezTo>
                        <a:pt x="7" y="195"/>
                        <a:pt x="0" y="187"/>
                        <a:pt x="0" y="17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7" y="0"/>
                        <a:pt x="17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8" y="0"/>
                        <a:pt x="103" y="0"/>
                        <a:pt x="122" y="19"/>
                      </a:cubicBezTo>
                      <a:cubicBezTo>
                        <a:pt x="135" y="32"/>
                        <a:pt x="142" y="49"/>
                        <a:pt x="142" y="72"/>
                      </a:cubicBezTo>
                      <a:cubicBezTo>
                        <a:pt x="142" y="160"/>
                        <a:pt x="142" y="160"/>
                        <a:pt x="142" y="160"/>
                      </a:cubicBezTo>
                      <a:cubicBezTo>
                        <a:pt x="160" y="160"/>
                        <a:pt x="160" y="160"/>
                        <a:pt x="160" y="160"/>
                      </a:cubicBezTo>
                      <a:cubicBezTo>
                        <a:pt x="180" y="160"/>
                        <a:pt x="232" y="175"/>
                        <a:pt x="232" y="240"/>
                      </a:cubicBezTo>
                      <a:cubicBezTo>
                        <a:pt x="232" y="338"/>
                        <a:pt x="232" y="338"/>
                        <a:pt x="232" y="338"/>
                      </a:cubicBezTo>
                      <a:cubicBezTo>
                        <a:pt x="232" y="347"/>
                        <a:pt x="225" y="355"/>
                        <a:pt x="215" y="355"/>
                      </a:cubicBezTo>
                      <a:close/>
                      <a:moveTo>
                        <a:pt x="34" y="160"/>
                      </a:moveTo>
                      <a:cubicBezTo>
                        <a:pt x="107" y="160"/>
                        <a:pt x="107" y="160"/>
                        <a:pt x="107" y="160"/>
                      </a:cubicBezTo>
                      <a:cubicBezTo>
                        <a:pt x="107" y="72"/>
                        <a:pt x="107" y="72"/>
                        <a:pt x="107" y="72"/>
                      </a:cubicBezTo>
                      <a:cubicBezTo>
                        <a:pt x="107" y="38"/>
                        <a:pt x="83" y="35"/>
                        <a:pt x="76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lnTo>
                        <a:pt x="34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348" name="Freeform 266"/>
              <p:cNvSpPr>
                <a:spLocks/>
              </p:cNvSpPr>
              <p:nvPr/>
            </p:nvSpPr>
            <p:spPr bwMode="auto">
              <a:xfrm flipH="1">
                <a:off x="5730861" y="2013556"/>
                <a:ext cx="215837" cy="211787"/>
              </a:xfrm>
              <a:custGeom>
                <a:avLst/>
                <a:gdLst/>
                <a:ahLst/>
                <a:cxnLst/>
                <a:rect l="l" t="t" r="r" b="b"/>
                <a:pathLst>
                  <a:path w="3081826" h="3024004">
                    <a:moveTo>
                      <a:pt x="0" y="2955682"/>
                    </a:moveTo>
                    <a:lnTo>
                      <a:pt x="0" y="2955683"/>
                    </a:lnTo>
                    <a:lnTo>
                      <a:pt x="0" y="2955683"/>
                    </a:lnTo>
                    <a:close/>
                    <a:moveTo>
                      <a:pt x="3070129" y="1611173"/>
                    </a:moveTo>
                    <a:lnTo>
                      <a:pt x="3070129" y="1611174"/>
                    </a:lnTo>
                    <a:close/>
                    <a:moveTo>
                      <a:pt x="136639" y="136637"/>
                    </a:moveTo>
                    <a:lnTo>
                      <a:pt x="136639" y="2887364"/>
                    </a:lnTo>
                    <a:lnTo>
                      <a:pt x="2945188" y="2887364"/>
                    </a:lnTo>
                    <a:lnTo>
                      <a:pt x="2945189" y="1779063"/>
                    </a:lnTo>
                    <a:lnTo>
                      <a:pt x="2302520" y="2217308"/>
                    </a:lnTo>
                    <a:cubicBezTo>
                      <a:pt x="2271347" y="2238565"/>
                      <a:pt x="2228843" y="2230527"/>
                      <a:pt x="2207586" y="2199353"/>
                    </a:cubicBezTo>
                    <a:lnTo>
                      <a:pt x="2207585" y="2199354"/>
                    </a:lnTo>
                    <a:cubicBezTo>
                      <a:pt x="2197754" y="2184938"/>
                      <a:pt x="2194189" y="2168100"/>
                      <a:pt x="2196921" y="2152143"/>
                    </a:cubicBezTo>
                    <a:cubicBezTo>
                      <a:pt x="2196518" y="2151471"/>
                      <a:pt x="2196508" y="2150784"/>
                      <a:pt x="2196508" y="2150095"/>
                    </a:cubicBezTo>
                    <a:lnTo>
                      <a:pt x="2196508" y="1779063"/>
                    </a:lnTo>
                    <a:lnTo>
                      <a:pt x="1553840" y="2217308"/>
                    </a:lnTo>
                    <a:cubicBezTo>
                      <a:pt x="1522667" y="2238565"/>
                      <a:pt x="1480163" y="2230527"/>
                      <a:pt x="1458906" y="2199353"/>
                    </a:cubicBezTo>
                    <a:lnTo>
                      <a:pt x="1458905" y="2199354"/>
                    </a:lnTo>
                    <a:cubicBezTo>
                      <a:pt x="1449846" y="2186069"/>
                      <a:pt x="1446107" y="2170728"/>
                      <a:pt x="1448261" y="2155927"/>
                    </a:cubicBezTo>
                    <a:cubicBezTo>
                      <a:pt x="1447169" y="2154058"/>
                      <a:pt x="1447084" y="2152087"/>
                      <a:pt x="1447084" y="2150095"/>
                    </a:cubicBezTo>
                    <a:lnTo>
                      <a:pt x="1447084" y="1779063"/>
                    </a:lnTo>
                    <a:lnTo>
                      <a:pt x="804416" y="2217308"/>
                    </a:lnTo>
                    <a:cubicBezTo>
                      <a:pt x="802585" y="2218556"/>
                      <a:pt x="800715" y="2219704"/>
                      <a:pt x="798330" y="2219876"/>
                    </a:cubicBezTo>
                    <a:cubicBezTo>
                      <a:pt x="796346" y="2221473"/>
                      <a:pt x="794078" y="2222587"/>
                      <a:pt x="791411" y="2222795"/>
                    </a:cubicBezTo>
                    <a:cubicBezTo>
                      <a:pt x="785953" y="2226521"/>
                      <a:pt x="779748" y="2228083"/>
                      <a:pt x="773403" y="2227886"/>
                    </a:cubicBezTo>
                    <a:cubicBezTo>
                      <a:pt x="772432" y="2228570"/>
                      <a:pt x="771384" y="2228674"/>
                      <a:pt x="770330" y="2228755"/>
                    </a:cubicBezTo>
                    <a:lnTo>
                      <a:pt x="770330" y="2228754"/>
                    </a:lnTo>
                    <a:lnTo>
                      <a:pt x="763719" y="2227937"/>
                    </a:lnTo>
                    <a:cubicBezTo>
                      <a:pt x="758412" y="2228972"/>
                      <a:pt x="753183" y="2228188"/>
                      <a:pt x="748315" y="2226034"/>
                    </a:cubicBezTo>
                    <a:cubicBezTo>
                      <a:pt x="743537" y="2225645"/>
                      <a:pt x="739135" y="2224004"/>
                      <a:pt x="735472" y="2220918"/>
                    </a:cubicBezTo>
                    <a:cubicBezTo>
                      <a:pt x="731811" y="2220183"/>
                      <a:pt x="728714" y="2218296"/>
                      <a:pt x="726154" y="2215621"/>
                    </a:cubicBezTo>
                    <a:cubicBezTo>
                      <a:pt x="720459" y="2212715"/>
                      <a:pt x="715818" y="2208351"/>
                      <a:pt x="712828" y="2202618"/>
                    </a:cubicBezTo>
                    <a:lnTo>
                      <a:pt x="709482" y="2199353"/>
                    </a:lnTo>
                    <a:lnTo>
                      <a:pt x="709481" y="2199354"/>
                    </a:lnTo>
                    <a:cubicBezTo>
                      <a:pt x="709064" y="2198743"/>
                      <a:pt x="708658" y="2198127"/>
                      <a:pt x="708609" y="2197288"/>
                    </a:cubicBezTo>
                    <a:cubicBezTo>
                      <a:pt x="703917" y="2191854"/>
                      <a:pt x="700940" y="2185228"/>
                      <a:pt x="700376" y="2177774"/>
                    </a:cubicBezTo>
                    <a:cubicBezTo>
                      <a:pt x="699306" y="2176198"/>
                      <a:pt x="698929" y="2174451"/>
                      <a:pt x="698925" y="2172644"/>
                    </a:cubicBezTo>
                    <a:cubicBezTo>
                      <a:pt x="697483" y="2170541"/>
                      <a:pt x="697183" y="2168210"/>
                      <a:pt x="697002" y="2165841"/>
                    </a:cubicBezTo>
                    <a:lnTo>
                      <a:pt x="541877" y="136638"/>
                    </a:lnTo>
                    <a:close/>
                    <a:moveTo>
                      <a:pt x="1" y="68318"/>
                    </a:moveTo>
                    <a:lnTo>
                      <a:pt x="1" y="68318"/>
                    </a:lnTo>
                    <a:lnTo>
                      <a:pt x="1" y="68319"/>
                    </a:lnTo>
                    <a:close/>
                    <a:moveTo>
                      <a:pt x="68320" y="0"/>
                    </a:moveTo>
                    <a:lnTo>
                      <a:pt x="586629" y="0"/>
                    </a:lnTo>
                    <a:lnTo>
                      <a:pt x="606681" y="4048"/>
                    </a:lnTo>
                    <a:cubicBezTo>
                      <a:pt x="641532" y="3675"/>
                      <a:pt x="670816" y="30723"/>
                      <a:pt x="673525" y="66160"/>
                    </a:cubicBezTo>
                    <a:lnTo>
                      <a:pt x="824294" y="2038370"/>
                    </a:lnTo>
                    <a:lnTo>
                      <a:pt x="1477090" y="1593220"/>
                    </a:lnTo>
                    <a:cubicBezTo>
                      <a:pt x="1508264" y="1571962"/>
                      <a:pt x="1550767" y="1580000"/>
                      <a:pt x="1572024" y="1611174"/>
                    </a:cubicBezTo>
                    <a:lnTo>
                      <a:pt x="1577911" y="1625126"/>
                    </a:lnTo>
                    <a:cubicBezTo>
                      <a:pt x="1578250" y="1625533"/>
                      <a:pt x="1578448" y="1626003"/>
                      <a:pt x="1578504" y="1626531"/>
                    </a:cubicBezTo>
                    <a:cubicBezTo>
                      <a:pt x="1582214" y="1632857"/>
                      <a:pt x="1583576" y="1639886"/>
                      <a:pt x="1582628" y="1646957"/>
                    </a:cubicBezTo>
                    <a:cubicBezTo>
                      <a:pt x="1583648" y="1648697"/>
                      <a:pt x="1583722" y="1650527"/>
                      <a:pt x="1583722" y="1652373"/>
                    </a:cubicBezTo>
                    <a:lnTo>
                      <a:pt x="1583722" y="2031548"/>
                    </a:lnTo>
                    <a:lnTo>
                      <a:pt x="2226514" y="1593220"/>
                    </a:lnTo>
                    <a:cubicBezTo>
                      <a:pt x="2257688" y="1571962"/>
                      <a:pt x="2300191" y="1580000"/>
                      <a:pt x="2321449" y="1611174"/>
                    </a:cubicBezTo>
                    <a:lnTo>
                      <a:pt x="2327336" y="1625126"/>
                    </a:lnTo>
                    <a:cubicBezTo>
                      <a:pt x="2327674" y="1625534"/>
                      <a:pt x="2327872" y="1626002"/>
                      <a:pt x="2327928" y="1626530"/>
                    </a:cubicBezTo>
                    <a:cubicBezTo>
                      <a:pt x="2331638" y="1632857"/>
                      <a:pt x="2333000" y="1639886"/>
                      <a:pt x="2332052" y="1646957"/>
                    </a:cubicBezTo>
                    <a:cubicBezTo>
                      <a:pt x="2333072" y="1648697"/>
                      <a:pt x="2333146" y="1650527"/>
                      <a:pt x="2333146" y="1652373"/>
                    </a:cubicBezTo>
                    <a:lnTo>
                      <a:pt x="2333146" y="2031041"/>
                    </a:lnTo>
                    <a:lnTo>
                      <a:pt x="2975194" y="1593220"/>
                    </a:lnTo>
                    <a:cubicBezTo>
                      <a:pt x="3006368" y="1571962"/>
                      <a:pt x="3048871" y="1580000"/>
                      <a:pt x="3070129" y="1611174"/>
                    </a:cubicBezTo>
                    <a:lnTo>
                      <a:pt x="3076016" y="1625126"/>
                    </a:lnTo>
                    <a:cubicBezTo>
                      <a:pt x="3076354" y="1625534"/>
                      <a:pt x="3076552" y="1626002"/>
                      <a:pt x="3076608" y="1626530"/>
                    </a:cubicBezTo>
                    <a:cubicBezTo>
                      <a:pt x="3080318" y="1632857"/>
                      <a:pt x="3081680" y="1639886"/>
                      <a:pt x="3080732" y="1646957"/>
                    </a:cubicBezTo>
                    <a:cubicBezTo>
                      <a:pt x="3081752" y="1648697"/>
                      <a:pt x="3081826" y="1650527"/>
                      <a:pt x="3081826" y="1652373"/>
                    </a:cubicBezTo>
                    <a:lnTo>
                      <a:pt x="3081826" y="2955681"/>
                    </a:lnTo>
                    <a:cubicBezTo>
                      <a:pt x="3081826" y="2955681"/>
                      <a:pt x="3081826" y="2955682"/>
                      <a:pt x="3081826" y="2955683"/>
                    </a:cubicBezTo>
                    <a:lnTo>
                      <a:pt x="3081826" y="2955683"/>
                    </a:lnTo>
                    <a:lnTo>
                      <a:pt x="3081826" y="2955685"/>
                    </a:lnTo>
                    <a:cubicBezTo>
                      <a:pt x="3081826" y="2993417"/>
                      <a:pt x="3051239" y="3024004"/>
                      <a:pt x="3013507" y="3024004"/>
                    </a:cubicBezTo>
                    <a:lnTo>
                      <a:pt x="3013507" y="3024003"/>
                    </a:lnTo>
                    <a:lnTo>
                      <a:pt x="3013504" y="3024002"/>
                    </a:lnTo>
                    <a:lnTo>
                      <a:pt x="68322" y="3024001"/>
                    </a:lnTo>
                    <a:cubicBezTo>
                      <a:pt x="68321" y="3024002"/>
                      <a:pt x="68320" y="3024002"/>
                      <a:pt x="68320" y="3024002"/>
                    </a:cubicBezTo>
                    <a:lnTo>
                      <a:pt x="68320" y="3024001"/>
                    </a:lnTo>
                    <a:lnTo>
                      <a:pt x="68319" y="3024001"/>
                    </a:lnTo>
                    <a:cubicBezTo>
                      <a:pt x="30587" y="3024001"/>
                      <a:pt x="0" y="2993414"/>
                      <a:pt x="0" y="2955683"/>
                    </a:cubicBezTo>
                    <a:lnTo>
                      <a:pt x="1" y="2955681"/>
                    </a:lnTo>
                    <a:lnTo>
                      <a:pt x="2" y="68320"/>
                    </a:lnTo>
                    <a:lnTo>
                      <a:pt x="1" y="68318"/>
                    </a:lnTo>
                    <a:cubicBezTo>
                      <a:pt x="1" y="30587"/>
                      <a:pt x="30588" y="0"/>
                      <a:pt x="683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124191"/>
                  </a:solidFill>
                </a:endParaRPr>
              </a:p>
            </p:txBody>
          </p:sp>
        </p:grpSp>
        <p:sp>
          <p:nvSpPr>
            <p:cNvPr id="350" name="Rechteck 349">
              <a:hlinkClick r:id="rId5" action="ppaction://hlinksldjump"/>
            </p:cNvPr>
            <p:cNvSpPr/>
            <p:nvPr/>
          </p:nvSpPr>
          <p:spPr>
            <a:xfrm>
              <a:off x="1571822" y="834564"/>
              <a:ext cx="109196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C9FF"/>
                  </a:solidFill>
                </a:rPr>
                <a:t>AUGMENTED</a:t>
              </a:r>
              <a:endParaRPr lang="en-US" sz="2400" b="1" dirty="0">
                <a:solidFill>
                  <a:srgbClr val="00C9FF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069299" y="1569265"/>
              <a:ext cx="530593" cy="354988"/>
              <a:chOff x="2872179" y="1525580"/>
              <a:chExt cx="530593" cy="354988"/>
            </a:xfrm>
          </p:grpSpPr>
          <p:grpSp>
            <p:nvGrpSpPr>
              <p:cNvPr id="353" name="Group 108"/>
              <p:cNvGrpSpPr>
                <a:grpSpLocks noChangeAspect="1"/>
              </p:cNvGrpSpPr>
              <p:nvPr/>
            </p:nvGrpSpPr>
            <p:grpSpPr>
              <a:xfrm flipH="1">
                <a:off x="2977205" y="1525580"/>
                <a:ext cx="312288" cy="112679"/>
                <a:chOff x="-722313" y="2895600"/>
                <a:chExt cx="9010651" cy="3251201"/>
              </a:xfrm>
              <a:solidFill>
                <a:schemeClr val="bg1"/>
              </a:solidFill>
            </p:grpSpPr>
            <p:sp>
              <p:nvSpPr>
                <p:cNvPr id="354" name="Freeform 137"/>
                <p:cNvSpPr>
                  <a:spLocks noEditPoints="1"/>
                </p:cNvSpPr>
                <p:nvPr/>
              </p:nvSpPr>
              <p:spPr bwMode="auto">
                <a:xfrm>
                  <a:off x="65087" y="4583113"/>
                  <a:ext cx="1563688" cy="1563688"/>
                </a:xfrm>
                <a:custGeom>
                  <a:avLst/>
                  <a:gdLst>
                    <a:gd name="T0" fmla="*/ 70 w 139"/>
                    <a:gd name="T1" fmla="*/ 139 h 139"/>
                    <a:gd name="T2" fmla="*/ 0 w 139"/>
                    <a:gd name="T3" fmla="*/ 70 h 139"/>
                    <a:gd name="T4" fmla="*/ 70 w 139"/>
                    <a:gd name="T5" fmla="*/ 0 h 139"/>
                    <a:gd name="T6" fmla="*/ 139 w 139"/>
                    <a:gd name="T7" fmla="*/ 70 h 139"/>
                    <a:gd name="T8" fmla="*/ 70 w 139"/>
                    <a:gd name="T9" fmla="*/ 139 h 139"/>
                    <a:gd name="T10" fmla="*/ 70 w 139"/>
                    <a:gd name="T11" fmla="*/ 30 h 139"/>
                    <a:gd name="T12" fmla="*/ 30 w 139"/>
                    <a:gd name="T13" fmla="*/ 70 h 139"/>
                    <a:gd name="T14" fmla="*/ 70 w 139"/>
                    <a:gd name="T15" fmla="*/ 109 h 139"/>
                    <a:gd name="T16" fmla="*/ 109 w 139"/>
                    <a:gd name="T17" fmla="*/ 70 h 139"/>
                    <a:gd name="T18" fmla="*/ 70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70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  <a:moveTo>
                        <a:pt x="70" y="30"/>
                      </a:moveTo>
                      <a:cubicBezTo>
                        <a:pt x="48" y="30"/>
                        <a:pt x="30" y="48"/>
                        <a:pt x="30" y="70"/>
                      </a:cubicBezTo>
                      <a:cubicBezTo>
                        <a:pt x="30" y="91"/>
                        <a:pt x="48" y="109"/>
                        <a:pt x="70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7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5" name="Freeform 138"/>
                <p:cNvSpPr>
                  <a:spLocks noEditPoints="1"/>
                </p:cNvSpPr>
                <p:nvPr/>
              </p:nvSpPr>
              <p:spPr bwMode="auto">
                <a:xfrm>
                  <a:off x="5229225" y="4583113"/>
                  <a:ext cx="1563688" cy="1563688"/>
                </a:xfrm>
                <a:custGeom>
                  <a:avLst/>
                  <a:gdLst>
                    <a:gd name="T0" fmla="*/ 69 w 139"/>
                    <a:gd name="T1" fmla="*/ 139 h 139"/>
                    <a:gd name="T2" fmla="*/ 0 w 139"/>
                    <a:gd name="T3" fmla="*/ 70 h 139"/>
                    <a:gd name="T4" fmla="*/ 69 w 139"/>
                    <a:gd name="T5" fmla="*/ 0 h 139"/>
                    <a:gd name="T6" fmla="*/ 139 w 139"/>
                    <a:gd name="T7" fmla="*/ 70 h 139"/>
                    <a:gd name="T8" fmla="*/ 69 w 139"/>
                    <a:gd name="T9" fmla="*/ 139 h 139"/>
                    <a:gd name="T10" fmla="*/ 69 w 139"/>
                    <a:gd name="T11" fmla="*/ 30 h 139"/>
                    <a:gd name="T12" fmla="*/ 30 w 139"/>
                    <a:gd name="T13" fmla="*/ 70 h 139"/>
                    <a:gd name="T14" fmla="*/ 69 w 139"/>
                    <a:gd name="T15" fmla="*/ 109 h 139"/>
                    <a:gd name="T16" fmla="*/ 109 w 139"/>
                    <a:gd name="T17" fmla="*/ 70 h 139"/>
                    <a:gd name="T18" fmla="*/ 69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69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  <a:moveTo>
                        <a:pt x="69" y="30"/>
                      </a:moveTo>
                      <a:cubicBezTo>
                        <a:pt x="47" y="30"/>
                        <a:pt x="30" y="48"/>
                        <a:pt x="30" y="70"/>
                      </a:cubicBezTo>
                      <a:cubicBezTo>
                        <a:pt x="30" y="91"/>
                        <a:pt x="47" y="109"/>
                        <a:pt x="69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6" name="Freeform 139"/>
                <p:cNvSpPr>
                  <a:spLocks/>
                </p:cNvSpPr>
                <p:nvPr/>
              </p:nvSpPr>
              <p:spPr bwMode="auto">
                <a:xfrm>
                  <a:off x="1290637" y="5202238"/>
                  <a:ext cx="4275138" cy="325438"/>
                </a:xfrm>
                <a:custGeom>
                  <a:avLst/>
                  <a:gdLst>
                    <a:gd name="T0" fmla="*/ 365 w 380"/>
                    <a:gd name="T1" fmla="*/ 29 h 29"/>
                    <a:gd name="T2" fmla="*/ 15 w 380"/>
                    <a:gd name="T3" fmla="*/ 29 h 29"/>
                    <a:gd name="T4" fmla="*/ 0 w 380"/>
                    <a:gd name="T5" fmla="*/ 15 h 29"/>
                    <a:gd name="T6" fmla="*/ 15 w 380"/>
                    <a:gd name="T7" fmla="*/ 0 h 29"/>
                    <a:gd name="T8" fmla="*/ 365 w 380"/>
                    <a:gd name="T9" fmla="*/ 0 h 29"/>
                    <a:gd name="T10" fmla="*/ 380 w 380"/>
                    <a:gd name="T11" fmla="*/ 15 h 29"/>
                    <a:gd name="T12" fmla="*/ 365 w 380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29">
                      <a:moveTo>
                        <a:pt x="365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365" y="0"/>
                        <a:pt x="365" y="0"/>
                        <a:pt x="365" y="0"/>
                      </a:cubicBezTo>
                      <a:cubicBezTo>
                        <a:pt x="373" y="0"/>
                        <a:pt x="380" y="6"/>
                        <a:pt x="380" y="15"/>
                      </a:cubicBezTo>
                      <a:cubicBezTo>
                        <a:pt x="380" y="23"/>
                        <a:pt x="373" y="29"/>
                        <a:pt x="3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7" name="Freeform 140"/>
                <p:cNvSpPr>
                  <a:spLocks/>
                </p:cNvSpPr>
                <p:nvPr/>
              </p:nvSpPr>
              <p:spPr bwMode="auto">
                <a:xfrm>
                  <a:off x="965200" y="3817938"/>
                  <a:ext cx="4916488" cy="338138"/>
                </a:xfrm>
                <a:custGeom>
                  <a:avLst/>
                  <a:gdLst>
                    <a:gd name="T0" fmla="*/ 422 w 437"/>
                    <a:gd name="T1" fmla="*/ 30 h 30"/>
                    <a:gd name="T2" fmla="*/ 15 w 437"/>
                    <a:gd name="T3" fmla="*/ 30 h 30"/>
                    <a:gd name="T4" fmla="*/ 0 w 437"/>
                    <a:gd name="T5" fmla="*/ 15 h 30"/>
                    <a:gd name="T6" fmla="*/ 15 w 437"/>
                    <a:gd name="T7" fmla="*/ 0 h 30"/>
                    <a:gd name="T8" fmla="*/ 422 w 437"/>
                    <a:gd name="T9" fmla="*/ 0 h 30"/>
                    <a:gd name="T10" fmla="*/ 437 w 437"/>
                    <a:gd name="T11" fmla="*/ 15 h 30"/>
                    <a:gd name="T12" fmla="*/ 422 w 4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7" h="30">
                      <a:moveTo>
                        <a:pt x="422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6" y="30"/>
                        <a:pt x="0" y="23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ubicBezTo>
                        <a:pt x="422" y="0"/>
                        <a:pt x="422" y="0"/>
                        <a:pt x="422" y="0"/>
                      </a:cubicBezTo>
                      <a:cubicBezTo>
                        <a:pt x="430" y="0"/>
                        <a:pt x="437" y="7"/>
                        <a:pt x="437" y="15"/>
                      </a:cubicBezTo>
                      <a:cubicBezTo>
                        <a:pt x="437" y="23"/>
                        <a:pt x="430" y="30"/>
                        <a:pt x="42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8" name="Freeform 141"/>
                <p:cNvSpPr>
                  <a:spLocks/>
                </p:cNvSpPr>
                <p:nvPr/>
              </p:nvSpPr>
              <p:spPr bwMode="auto">
                <a:xfrm>
                  <a:off x="3406775" y="2895600"/>
                  <a:ext cx="336550" cy="1214438"/>
                </a:xfrm>
                <a:custGeom>
                  <a:avLst/>
                  <a:gdLst>
                    <a:gd name="T0" fmla="*/ 15 w 30"/>
                    <a:gd name="T1" fmla="*/ 108 h 108"/>
                    <a:gd name="T2" fmla="*/ 0 w 30"/>
                    <a:gd name="T3" fmla="*/ 94 h 108"/>
                    <a:gd name="T4" fmla="*/ 0 w 30"/>
                    <a:gd name="T5" fmla="*/ 15 h 108"/>
                    <a:gd name="T6" fmla="*/ 15 w 30"/>
                    <a:gd name="T7" fmla="*/ 0 h 108"/>
                    <a:gd name="T8" fmla="*/ 30 w 30"/>
                    <a:gd name="T9" fmla="*/ 15 h 108"/>
                    <a:gd name="T10" fmla="*/ 30 w 30"/>
                    <a:gd name="T11" fmla="*/ 94 h 108"/>
                    <a:gd name="T12" fmla="*/ 15 w 30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108">
                      <a:moveTo>
                        <a:pt x="15" y="108"/>
                      </a:moveTo>
                      <a:cubicBezTo>
                        <a:pt x="7" y="108"/>
                        <a:pt x="0" y="102"/>
                        <a:pt x="0" y="9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102"/>
                        <a:pt x="23" y="108"/>
                        <a:pt x="15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9" name="Freeform 142"/>
                <p:cNvSpPr>
                  <a:spLocks/>
                </p:cNvSpPr>
                <p:nvPr/>
              </p:nvSpPr>
              <p:spPr bwMode="auto">
                <a:xfrm>
                  <a:off x="-722313" y="2895600"/>
                  <a:ext cx="9010651" cy="2609850"/>
                </a:xfrm>
                <a:custGeom>
                  <a:avLst/>
                  <a:gdLst>
                    <a:gd name="T0" fmla="*/ 786 w 801"/>
                    <a:gd name="T1" fmla="*/ 232 h 232"/>
                    <a:gd name="T2" fmla="*/ 653 w 801"/>
                    <a:gd name="T3" fmla="*/ 232 h 232"/>
                    <a:gd name="T4" fmla="*/ 638 w 801"/>
                    <a:gd name="T5" fmla="*/ 217 h 232"/>
                    <a:gd name="T6" fmla="*/ 653 w 801"/>
                    <a:gd name="T7" fmla="*/ 202 h 232"/>
                    <a:gd name="T8" fmla="*/ 771 w 801"/>
                    <a:gd name="T9" fmla="*/ 202 h 232"/>
                    <a:gd name="T10" fmla="*/ 771 w 801"/>
                    <a:gd name="T11" fmla="*/ 160 h 232"/>
                    <a:gd name="T12" fmla="*/ 569 w 801"/>
                    <a:gd name="T13" fmla="*/ 112 h 232"/>
                    <a:gd name="T14" fmla="*/ 561 w 801"/>
                    <a:gd name="T15" fmla="*/ 107 h 232"/>
                    <a:gd name="T16" fmla="*/ 492 w 801"/>
                    <a:gd name="T17" fmla="*/ 30 h 232"/>
                    <a:gd name="T18" fmla="*/ 288 w 801"/>
                    <a:gd name="T19" fmla="*/ 30 h 232"/>
                    <a:gd name="T20" fmla="*/ 160 w 801"/>
                    <a:gd name="T21" fmla="*/ 119 h 232"/>
                    <a:gd name="T22" fmla="*/ 148 w 801"/>
                    <a:gd name="T23" fmla="*/ 125 h 232"/>
                    <a:gd name="T24" fmla="*/ 56 w 801"/>
                    <a:gd name="T25" fmla="*/ 125 h 232"/>
                    <a:gd name="T26" fmla="*/ 38 w 801"/>
                    <a:gd name="T27" fmla="*/ 132 h 232"/>
                    <a:gd name="T28" fmla="*/ 32 w 801"/>
                    <a:gd name="T29" fmla="*/ 154 h 232"/>
                    <a:gd name="T30" fmla="*/ 32 w 801"/>
                    <a:gd name="T31" fmla="*/ 202 h 232"/>
                    <a:gd name="T32" fmla="*/ 85 w 801"/>
                    <a:gd name="T33" fmla="*/ 202 h 232"/>
                    <a:gd name="T34" fmla="*/ 100 w 801"/>
                    <a:gd name="T35" fmla="*/ 217 h 232"/>
                    <a:gd name="T36" fmla="*/ 85 w 801"/>
                    <a:gd name="T37" fmla="*/ 232 h 232"/>
                    <a:gd name="T38" fmla="*/ 17 w 801"/>
                    <a:gd name="T39" fmla="*/ 232 h 232"/>
                    <a:gd name="T40" fmla="*/ 2 w 801"/>
                    <a:gd name="T41" fmla="*/ 217 h 232"/>
                    <a:gd name="T42" fmla="*/ 2 w 801"/>
                    <a:gd name="T43" fmla="*/ 155 h 232"/>
                    <a:gd name="T44" fmla="*/ 16 w 801"/>
                    <a:gd name="T45" fmla="*/ 112 h 232"/>
                    <a:gd name="T46" fmla="*/ 56 w 801"/>
                    <a:gd name="T47" fmla="*/ 96 h 232"/>
                    <a:gd name="T48" fmla="*/ 141 w 801"/>
                    <a:gd name="T49" fmla="*/ 96 h 232"/>
                    <a:gd name="T50" fmla="*/ 288 w 801"/>
                    <a:gd name="T51" fmla="*/ 0 h 232"/>
                    <a:gd name="T52" fmla="*/ 499 w 801"/>
                    <a:gd name="T53" fmla="*/ 0 h 232"/>
                    <a:gd name="T54" fmla="*/ 510 w 801"/>
                    <a:gd name="T55" fmla="*/ 5 h 232"/>
                    <a:gd name="T56" fmla="*/ 580 w 801"/>
                    <a:gd name="T57" fmla="*/ 84 h 232"/>
                    <a:gd name="T58" fmla="*/ 790 w 801"/>
                    <a:gd name="T59" fmla="*/ 134 h 232"/>
                    <a:gd name="T60" fmla="*/ 801 w 801"/>
                    <a:gd name="T61" fmla="*/ 148 h 232"/>
                    <a:gd name="T62" fmla="*/ 801 w 801"/>
                    <a:gd name="T63" fmla="*/ 217 h 232"/>
                    <a:gd name="T64" fmla="*/ 786 w 801"/>
                    <a:gd name="T6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01" h="232">
                      <a:moveTo>
                        <a:pt x="786" y="232"/>
                      </a:moveTo>
                      <a:cubicBezTo>
                        <a:pt x="653" y="232"/>
                        <a:pt x="653" y="232"/>
                        <a:pt x="653" y="232"/>
                      </a:cubicBezTo>
                      <a:cubicBezTo>
                        <a:pt x="645" y="232"/>
                        <a:pt x="638" y="225"/>
                        <a:pt x="638" y="217"/>
                      </a:cubicBezTo>
                      <a:cubicBezTo>
                        <a:pt x="638" y="209"/>
                        <a:pt x="645" y="202"/>
                        <a:pt x="653" y="202"/>
                      </a:cubicBezTo>
                      <a:cubicBezTo>
                        <a:pt x="771" y="202"/>
                        <a:pt x="771" y="202"/>
                        <a:pt x="771" y="202"/>
                      </a:cubicBezTo>
                      <a:cubicBezTo>
                        <a:pt x="771" y="160"/>
                        <a:pt x="771" y="160"/>
                        <a:pt x="771" y="160"/>
                      </a:cubicBezTo>
                      <a:cubicBezTo>
                        <a:pt x="569" y="112"/>
                        <a:pt x="569" y="112"/>
                        <a:pt x="569" y="112"/>
                      </a:cubicBezTo>
                      <a:cubicBezTo>
                        <a:pt x="566" y="111"/>
                        <a:pt x="563" y="109"/>
                        <a:pt x="561" y="107"/>
                      </a:cubicBezTo>
                      <a:cubicBezTo>
                        <a:pt x="492" y="30"/>
                        <a:pt x="492" y="30"/>
                        <a:pt x="492" y="30"/>
                      </a:cubicBezTo>
                      <a:cubicBezTo>
                        <a:pt x="288" y="30"/>
                        <a:pt x="288" y="30"/>
                        <a:pt x="288" y="30"/>
                      </a:cubicBezTo>
                      <a:cubicBezTo>
                        <a:pt x="238" y="30"/>
                        <a:pt x="179" y="95"/>
                        <a:pt x="160" y="119"/>
                      </a:cubicBezTo>
                      <a:cubicBezTo>
                        <a:pt x="157" y="123"/>
                        <a:pt x="153" y="125"/>
                        <a:pt x="148" y="125"/>
                      </a:cubicBezTo>
                      <a:cubicBezTo>
                        <a:pt x="56" y="125"/>
                        <a:pt x="56" y="125"/>
                        <a:pt x="56" y="125"/>
                      </a:cubicBezTo>
                      <a:cubicBezTo>
                        <a:pt x="48" y="125"/>
                        <a:pt x="42" y="127"/>
                        <a:pt x="38" y="132"/>
                      </a:cubicBezTo>
                      <a:cubicBezTo>
                        <a:pt x="32" y="138"/>
                        <a:pt x="32" y="150"/>
                        <a:pt x="32" y="154"/>
                      </a:cubicBezTo>
                      <a:cubicBezTo>
                        <a:pt x="32" y="202"/>
                        <a:pt x="32" y="202"/>
                        <a:pt x="32" y="202"/>
                      </a:cubicBezTo>
                      <a:cubicBezTo>
                        <a:pt x="85" y="202"/>
                        <a:pt x="85" y="202"/>
                        <a:pt x="85" y="202"/>
                      </a:cubicBezTo>
                      <a:cubicBezTo>
                        <a:pt x="93" y="202"/>
                        <a:pt x="100" y="209"/>
                        <a:pt x="100" y="217"/>
                      </a:cubicBezTo>
                      <a:cubicBezTo>
                        <a:pt x="100" y="225"/>
                        <a:pt x="93" y="232"/>
                        <a:pt x="85" y="232"/>
                      </a:cubicBezTo>
                      <a:cubicBezTo>
                        <a:pt x="17" y="232"/>
                        <a:pt x="17" y="232"/>
                        <a:pt x="17" y="232"/>
                      </a:cubicBezTo>
                      <a:cubicBezTo>
                        <a:pt x="9" y="232"/>
                        <a:pt x="2" y="225"/>
                        <a:pt x="2" y="217"/>
                      </a:cubicBezTo>
                      <a:cubicBezTo>
                        <a:pt x="2" y="155"/>
                        <a:pt x="2" y="155"/>
                        <a:pt x="2" y="155"/>
                      </a:cubicBezTo>
                      <a:cubicBezTo>
                        <a:pt x="2" y="154"/>
                        <a:pt x="0" y="129"/>
                        <a:pt x="16" y="112"/>
                      </a:cubicBezTo>
                      <a:cubicBezTo>
                        <a:pt x="23" y="104"/>
                        <a:pt x="35" y="96"/>
                        <a:pt x="56" y="96"/>
                      </a:cubicBezTo>
                      <a:cubicBezTo>
                        <a:pt x="141" y="96"/>
                        <a:pt x="141" y="96"/>
                        <a:pt x="141" y="96"/>
                      </a:cubicBezTo>
                      <a:cubicBezTo>
                        <a:pt x="159" y="74"/>
                        <a:pt x="222" y="0"/>
                        <a:pt x="288" y="0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503" y="0"/>
                        <a:pt x="507" y="2"/>
                        <a:pt x="510" y="5"/>
                      </a:cubicBezTo>
                      <a:cubicBezTo>
                        <a:pt x="580" y="84"/>
                        <a:pt x="580" y="84"/>
                        <a:pt x="580" y="84"/>
                      </a:cubicBezTo>
                      <a:cubicBezTo>
                        <a:pt x="790" y="134"/>
                        <a:pt x="790" y="134"/>
                        <a:pt x="790" y="134"/>
                      </a:cubicBezTo>
                      <a:cubicBezTo>
                        <a:pt x="796" y="135"/>
                        <a:pt x="801" y="141"/>
                        <a:pt x="801" y="148"/>
                      </a:cubicBezTo>
                      <a:cubicBezTo>
                        <a:pt x="801" y="217"/>
                        <a:pt x="801" y="217"/>
                        <a:pt x="801" y="217"/>
                      </a:cubicBezTo>
                      <a:cubicBezTo>
                        <a:pt x="801" y="225"/>
                        <a:pt x="795" y="232"/>
                        <a:pt x="786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360" name="Rechteck 450"/>
              <p:cNvSpPr/>
              <p:nvPr/>
            </p:nvSpPr>
            <p:spPr>
              <a:xfrm flipH="1">
                <a:off x="2872179" y="1680064"/>
                <a:ext cx="530593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Augmented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dashboard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1" name="Rechteck 360">
              <a:hlinkClick r:id="" action="ppaction://noaction"/>
            </p:cNvPr>
            <p:cNvSpPr/>
            <p:nvPr/>
          </p:nvSpPr>
          <p:spPr>
            <a:xfrm>
              <a:off x="746428" y="1563638"/>
              <a:ext cx="150874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C9FF"/>
                  </a:solidFill>
                </a:rPr>
                <a:t>INTERCONNECTED</a:t>
              </a:r>
              <a:endParaRPr lang="en-US" sz="1200" b="1" dirty="0">
                <a:solidFill>
                  <a:srgbClr val="00C9FF"/>
                </a:solidFill>
              </a:endParaRPr>
            </a:p>
          </p:txBody>
        </p:sp>
        <p:grpSp>
          <p:nvGrpSpPr>
            <p:cNvPr id="423" name="Gruppieren 422"/>
            <p:cNvGrpSpPr/>
            <p:nvPr/>
          </p:nvGrpSpPr>
          <p:grpSpPr>
            <a:xfrm>
              <a:off x="933107" y="2233055"/>
              <a:ext cx="391133" cy="436725"/>
              <a:chOff x="645502" y="2125771"/>
              <a:chExt cx="391133" cy="436725"/>
            </a:xfrm>
          </p:grpSpPr>
          <p:sp>
            <p:nvSpPr>
              <p:cNvPr id="38" name="Rechteck 468"/>
              <p:cNvSpPr/>
              <p:nvPr/>
            </p:nvSpPr>
            <p:spPr>
              <a:xfrm flipH="1">
                <a:off x="645502" y="2365519"/>
                <a:ext cx="391133" cy="196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  <a:ea typeface="MS PGothic" pitchFamily="34" charset="-128"/>
                  </a:rPr>
                  <a:t>8</a:t>
                </a: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>k Video beamer</a:t>
                </a:r>
                <a:endParaRPr lang="en-US" sz="800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363" name="Gruppieren 362"/>
              <p:cNvGrpSpPr/>
              <p:nvPr/>
            </p:nvGrpSpPr>
            <p:grpSpPr>
              <a:xfrm>
                <a:off x="715629" y="2125771"/>
                <a:ext cx="250879" cy="241665"/>
                <a:chOff x="997479" y="2118359"/>
                <a:chExt cx="250879" cy="241665"/>
              </a:xfrm>
            </p:grpSpPr>
            <p:grpSp>
              <p:nvGrpSpPr>
                <p:cNvPr id="34" name="Gruppieren 417"/>
                <p:cNvGrpSpPr/>
                <p:nvPr/>
              </p:nvGrpSpPr>
              <p:grpSpPr>
                <a:xfrm flipH="1">
                  <a:off x="997479" y="2179764"/>
                  <a:ext cx="197954" cy="134907"/>
                  <a:chOff x="3632064" y="3156660"/>
                  <a:chExt cx="121962" cy="83117"/>
                </a:xfrm>
                <a:solidFill>
                  <a:schemeClr val="bg1"/>
                </a:solidFill>
              </p:grpSpPr>
              <p:sp>
                <p:nvSpPr>
                  <p:cNvPr id="3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3740179" y="3195165"/>
                    <a:ext cx="6125" cy="6108"/>
                  </a:xfrm>
                  <a:custGeom>
                    <a:avLst/>
                    <a:gdLst>
                      <a:gd name="T0" fmla="*/ 16 w 32"/>
                      <a:gd name="T1" fmla="*/ 32 h 32"/>
                      <a:gd name="T2" fmla="*/ 0 w 32"/>
                      <a:gd name="T3" fmla="*/ 16 h 32"/>
                      <a:gd name="T4" fmla="*/ 16 w 32"/>
                      <a:gd name="T5" fmla="*/ 0 h 32"/>
                      <a:gd name="T6" fmla="*/ 32 w 32"/>
                      <a:gd name="T7" fmla="*/ 16 h 32"/>
                      <a:gd name="T8" fmla="*/ 16 w 32"/>
                      <a:gd name="T9" fmla="*/ 32 h 32"/>
                      <a:gd name="T10" fmla="*/ 16 w 32"/>
                      <a:gd name="T11" fmla="*/ 12 h 32"/>
                      <a:gd name="T12" fmla="*/ 12 w 32"/>
                      <a:gd name="T13" fmla="*/ 16 h 32"/>
                      <a:gd name="T14" fmla="*/ 16 w 32"/>
                      <a:gd name="T15" fmla="*/ 20 h 32"/>
                      <a:gd name="T16" fmla="*/ 20 w 32"/>
                      <a:gd name="T17" fmla="*/ 16 h 32"/>
                      <a:gd name="T18" fmla="*/ 16 w 32"/>
                      <a:gd name="T19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cubicBezTo>
                          <a:pt x="7" y="32"/>
                          <a:pt x="0" y="25"/>
                          <a:pt x="0" y="16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5" y="0"/>
                          <a:pt x="32" y="7"/>
                          <a:pt x="32" y="16"/>
                        </a:cubicBezTo>
                        <a:cubicBezTo>
                          <a:pt x="32" y="25"/>
                          <a:pt x="25" y="32"/>
                          <a:pt x="16" y="32"/>
                        </a:cubicBezTo>
                        <a:close/>
                        <a:moveTo>
                          <a:pt x="16" y="12"/>
                        </a:moveTo>
                        <a:cubicBezTo>
                          <a:pt x="13" y="12"/>
                          <a:pt x="12" y="14"/>
                          <a:pt x="12" y="16"/>
                        </a:cubicBezTo>
                        <a:cubicBezTo>
                          <a:pt x="12" y="18"/>
                          <a:pt x="13" y="20"/>
                          <a:pt x="16" y="20"/>
                        </a:cubicBezTo>
                        <a:cubicBezTo>
                          <a:pt x="18" y="20"/>
                          <a:pt x="20" y="18"/>
                          <a:pt x="20" y="16"/>
                        </a:cubicBezTo>
                        <a:cubicBezTo>
                          <a:pt x="20" y="14"/>
                          <a:pt x="18" y="12"/>
                          <a:pt x="16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3632064" y="3156660"/>
                    <a:ext cx="121962" cy="83117"/>
                  </a:xfrm>
                  <a:custGeom>
                    <a:avLst/>
                    <a:gdLst>
                      <a:gd name="T0" fmla="*/ 565 w 645"/>
                      <a:gd name="T1" fmla="*/ 440 h 440"/>
                      <a:gd name="T2" fmla="*/ 80 w 645"/>
                      <a:gd name="T3" fmla="*/ 440 h 440"/>
                      <a:gd name="T4" fmla="*/ 0 w 645"/>
                      <a:gd name="T5" fmla="*/ 359 h 440"/>
                      <a:gd name="T6" fmla="*/ 0 w 645"/>
                      <a:gd name="T7" fmla="*/ 80 h 440"/>
                      <a:gd name="T8" fmla="*/ 80 w 645"/>
                      <a:gd name="T9" fmla="*/ 0 h 440"/>
                      <a:gd name="T10" fmla="*/ 565 w 645"/>
                      <a:gd name="T11" fmla="*/ 0 h 440"/>
                      <a:gd name="T12" fmla="*/ 645 w 645"/>
                      <a:gd name="T13" fmla="*/ 80 h 440"/>
                      <a:gd name="T14" fmla="*/ 645 w 645"/>
                      <a:gd name="T15" fmla="*/ 359 h 440"/>
                      <a:gd name="T16" fmla="*/ 565 w 645"/>
                      <a:gd name="T17" fmla="*/ 440 h 440"/>
                      <a:gd name="T18" fmla="*/ 80 w 645"/>
                      <a:gd name="T19" fmla="*/ 24 h 440"/>
                      <a:gd name="T20" fmla="*/ 24 w 645"/>
                      <a:gd name="T21" fmla="*/ 80 h 440"/>
                      <a:gd name="T22" fmla="*/ 24 w 645"/>
                      <a:gd name="T23" fmla="*/ 359 h 440"/>
                      <a:gd name="T24" fmla="*/ 80 w 645"/>
                      <a:gd name="T25" fmla="*/ 416 h 440"/>
                      <a:gd name="T26" fmla="*/ 565 w 645"/>
                      <a:gd name="T27" fmla="*/ 416 h 440"/>
                      <a:gd name="T28" fmla="*/ 621 w 645"/>
                      <a:gd name="T29" fmla="*/ 359 h 440"/>
                      <a:gd name="T30" fmla="*/ 621 w 645"/>
                      <a:gd name="T31" fmla="*/ 80 h 440"/>
                      <a:gd name="T32" fmla="*/ 565 w 645"/>
                      <a:gd name="T33" fmla="*/ 24 h 440"/>
                      <a:gd name="T34" fmla="*/ 80 w 645"/>
                      <a:gd name="T35" fmla="*/ 24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5" h="440">
                        <a:moveTo>
                          <a:pt x="565" y="440"/>
                        </a:moveTo>
                        <a:cubicBezTo>
                          <a:pt x="80" y="440"/>
                          <a:pt x="80" y="440"/>
                          <a:pt x="80" y="440"/>
                        </a:cubicBezTo>
                        <a:cubicBezTo>
                          <a:pt x="36" y="440"/>
                          <a:pt x="0" y="404"/>
                          <a:pt x="0" y="359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565" y="0"/>
                          <a:pt x="565" y="0"/>
                          <a:pt x="565" y="0"/>
                        </a:cubicBezTo>
                        <a:cubicBezTo>
                          <a:pt x="609" y="0"/>
                          <a:pt x="645" y="36"/>
                          <a:pt x="645" y="80"/>
                        </a:cubicBezTo>
                        <a:cubicBezTo>
                          <a:pt x="645" y="359"/>
                          <a:pt x="645" y="359"/>
                          <a:pt x="645" y="359"/>
                        </a:cubicBezTo>
                        <a:cubicBezTo>
                          <a:pt x="645" y="404"/>
                          <a:pt x="609" y="440"/>
                          <a:pt x="565" y="440"/>
                        </a:cubicBezTo>
                        <a:close/>
                        <a:moveTo>
                          <a:pt x="80" y="24"/>
                        </a:moveTo>
                        <a:cubicBezTo>
                          <a:pt x="49" y="24"/>
                          <a:pt x="24" y="49"/>
                          <a:pt x="24" y="80"/>
                        </a:cubicBezTo>
                        <a:cubicBezTo>
                          <a:pt x="24" y="359"/>
                          <a:pt x="24" y="359"/>
                          <a:pt x="24" y="359"/>
                        </a:cubicBezTo>
                        <a:cubicBezTo>
                          <a:pt x="24" y="391"/>
                          <a:pt x="49" y="416"/>
                          <a:pt x="80" y="416"/>
                        </a:cubicBezTo>
                        <a:cubicBezTo>
                          <a:pt x="565" y="416"/>
                          <a:pt x="565" y="416"/>
                          <a:pt x="565" y="416"/>
                        </a:cubicBezTo>
                        <a:cubicBezTo>
                          <a:pt x="596" y="416"/>
                          <a:pt x="621" y="391"/>
                          <a:pt x="621" y="359"/>
                        </a:cubicBezTo>
                        <a:cubicBezTo>
                          <a:pt x="621" y="80"/>
                          <a:pt x="621" y="80"/>
                          <a:pt x="621" y="80"/>
                        </a:cubicBezTo>
                        <a:cubicBezTo>
                          <a:pt x="621" y="49"/>
                          <a:pt x="596" y="24"/>
                          <a:pt x="565" y="24"/>
                        </a:cubicBezTo>
                        <a:lnTo>
                          <a:pt x="8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3643249" y="3165953"/>
                    <a:ext cx="94800" cy="63732"/>
                  </a:xfrm>
                  <a:custGeom>
                    <a:avLst/>
                    <a:gdLst>
                      <a:gd name="T0" fmla="*/ 489 w 501"/>
                      <a:gd name="T1" fmla="*/ 338 h 338"/>
                      <a:gd name="T2" fmla="*/ 12 w 501"/>
                      <a:gd name="T3" fmla="*/ 338 h 338"/>
                      <a:gd name="T4" fmla="*/ 0 w 501"/>
                      <a:gd name="T5" fmla="*/ 326 h 338"/>
                      <a:gd name="T6" fmla="*/ 0 w 501"/>
                      <a:gd name="T7" fmla="*/ 12 h 338"/>
                      <a:gd name="T8" fmla="*/ 12 w 501"/>
                      <a:gd name="T9" fmla="*/ 0 h 338"/>
                      <a:gd name="T10" fmla="*/ 489 w 501"/>
                      <a:gd name="T11" fmla="*/ 0 h 338"/>
                      <a:gd name="T12" fmla="*/ 501 w 501"/>
                      <a:gd name="T13" fmla="*/ 12 h 338"/>
                      <a:gd name="T14" fmla="*/ 501 w 501"/>
                      <a:gd name="T15" fmla="*/ 326 h 338"/>
                      <a:gd name="T16" fmla="*/ 489 w 501"/>
                      <a:gd name="T17" fmla="*/ 338 h 338"/>
                      <a:gd name="T18" fmla="*/ 24 w 501"/>
                      <a:gd name="T19" fmla="*/ 314 h 338"/>
                      <a:gd name="T20" fmla="*/ 477 w 501"/>
                      <a:gd name="T21" fmla="*/ 314 h 338"/>
                      <a:gd name="T22" fmla="*/ 477 w 501"/>
                      <a:gd name="T23" fmla="*/ 24 h 338"/>
                      <a:gd name="T24" fmla="*/ 24 w 501"/>
                      <a:gd name="T25" fmla="*/ 24 h 338"/>
                      <a:gd name="T26" fmla="*/ 24 w 501"/>
                      <a:gd name="T27" fmla="*/ 314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1" h="338">
                        <a:moveTo>
                          <a:pt x="489" y="338"/>
                        </a:moveTo>
                        <a:cubicBezTo>
                          <a:pt x="12" y="338"/>
                          <a:pt x="12" y="338"/>
                          <a:pt x="12" y="338"/>
                        </a:cubicBezTo>
                        <a:cubicBezTo>
                          <a:pt x="5" y="338"/>
                          <a:pt x="0" y="333"/>
                          <a:pt x="0" y="32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6"/>
                          <a:pt x="5" y="0"/>
                          <a:pt x="12" y="0"/>
                        </a:cubicBezTo>
                        <a:cubicBezTo>
                          <a:pt x="489" y="0"/>
                          <a:pt x="489" y="0"/>
                          <a:pt x="489" y="0"/>
                        </a:cubicBezTo>
                        <a:cubicBezTo>
                          <a:pt x="495" y="0"/>
                          <a:pt x="501" y="6"/>
                          <a:pt x="501" y="12"/>
                        </a:cubicBezTo>
                        <a:cubicBezTo>
                          <a:pt x="501" y="326"/>
                          <a:pt x="501" y="326"/>
                          <a:pt x="501" y="326"/>
                        </a:cubicBezTo>
                        <a:cubicBezTo>
                          <a:pt x="501" y="333"/>
                          <a:pt x="495" y="338"/>
                          <a:pt x="489" y="338"/>
                        </a:cubicBezTo>
                        <a:close/>
                        <a:moveTo>
                          <a:pt x="24" y="314"/>
                        </a:moveTo>
                        <a:cubicBezTo>
                          <a:pt x="477" y="314"/>
                          <a:pt x="477" y="314"/>
                          <a:pt x="477" y="314"/>
                        </a:cubicBezTo>
                        <a:cubicBezTo>
                          <a:pt x="477" y="24"/>
                          <a:pt x="477" y="24"/>
                          <a:pt x="477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lnTo>
                          <a:pt x="24" y="3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62" name="Kreis 361"/>
                <p:cNvSpPr/>
                <p:nvPr/>
              </p:nvSpPr>
              <p:spPr>
                <a:xfrm>
                  <a:off x="1006693" y="2118359"/>
                  <a:ext cx="241665" cy="241665"/>
                </a:xfrm>
                <a:prstGeom prst="pie">
                  <a:avLst>
                    <a:gd name="adj1" fmla="val 19853847"/>
                    <a:gd name="adj2" fmla="val 2061273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0000" bIns="90000" rtlCol="0" anchor="t" anchorCtr="0"/>
                <a:lstStyle/>
                <a:p>
                  <a:pPr algn="ctr" defTabSz="457200"/>
                  <a:endParaRPr lang="en-US" dirty="0" smtClean="0">
                    <a:solidFill>
                      <a:srgbClr val="A9BCC6"/>
                    </a:solidFill>
                  </a:endParaRPr>
                </a:p>
              </p:txBody>
            </p:sp>
          </p:grpSp>
        </p:grpSp>
        <p:sp>
          <p:nvSpPr>
            <p:cNvPr id="369" name="Rechteck 368">
              <a:hlinkClick r:id="rId6" action="ppaction://hlinksldjump"/>
            </p:cNvPr>
            <p:cNvSpPr/>
            <p:nvPr/>
          </p:nvSpPr>
          <p:spPr>
            <a:xfrm>
              <a:off x="2915816" y="4166959"/>
              <a:ext cx="77938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C9FF"/>
                  </a:solidFill>
                </a:rPr>
                <a:t>TACTILE</a:t>
              </a:r>
            </a:p>
          </p:txBody>
        </p:sp>
        <p:sp>
          <p:nvSpPr>
            <p:cNvPr id="370" name="Rechteck 369">
              <a:hlinkClick r:id="rId6" action="ppaction://hlinksldjump"/>
            </p:cNvPr>
            <p:cNvSpPr/>
            <p:nvPr/>
          </p:nvSpPr>
          <p:spPr>
            <a:xfrm>
              <a:off x="1105017" y="4166959"/>
              <a:ext cx="83869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00C9FF"/>
                  </a:solidFill>
                </a:rPr>
                <a:t>VIRTUAL </a:t>
              </a:r>
            </a:p>
          </p:txBody>
        </p:sp>
        <p:grpSp>
          <p:nvGrpSpPr>
            <p:cNvPr id="425" name="Gruppieren 424"/>
            <p:cNvGrpSpPr/>
            <p:nvPr/>
          </p:nvGrpSpPr>
          <p:grpSpPr>
            <a:xfrm>
              <a:off x="2876686" y="2083214"/>
              <a:ext cx="311772" cy="503709"/>
              <a:chOff x="2876686" y="2083214"/>
              <a:chExt cx="311772" cy="503709"/>
            </a:xfrm>
          </p:grpSpPr>
          <p:sp>
            <p:nvSpPr>
              <p:cNvPr id="41" name="Rechteck 474"/>
              <p:cNvSpPr/>
              <p:nvPr/>
            </p:nvSpPr>
            <p:spPr>
              <a:xfrm flipH="1">
                <a:off x="2876686" y="2386419"/>
                <a:ext cx="311772" cy="2005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FFFFFF"/>
                    </a:solidFill>
                    <a:ea typeface="MS PGothic" pitchFamily="34" charset="-128"/>
                  </a:rPr>
                  <a:t>Smart </a:t>
                </a: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/>
                </a:r>
                <a:b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  <a:ea typeface="MS PGothic" pitchFamily="34" charset="-128"/>
                  </a:rPr>
                  <a:t>watch</a:t>
                </a:r>
                <a:endParaRPr lang="en-US" sz="800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424" name="Gruppieren 423"/>
              <p:cNvGrpSpPr/>
              <p:nvPr/>
            </p:nvGrpSpPr>
            <p:grpSpPr>
              <a:xfrm>
                <a:off x="2938367" y="2083214"/>
                <a:ext cx="188410" cy="268472"/>
                <a:chOff x="2919068" y="2055715"/>
                <a:chExt cx="227008" cy="323470"/>
              </a:xfrm>
            </p:grpSpPr>
            <p:grpSp>
              <p:nvGrpSpPr>
                <p:cNvPr id="377" name="Gruppieren 376"/>
                <p:cNvGrpSpPr/>
                <p:nvPr/>
              </p:nvGrpSpPr>
              <p:grpSpPr>
                <a:xfrm>
                  <a:off x="2919068" y="2055715"/>
                  <a:ext cx="227008" cy="323470"/>
                  <a:chOff x="4190591" y="2668695"/>
                  <a:chExt cx="227008" cy="323470"/>
                </a:xfrm>
                <a:solidFill>
                  <a:schemeClr val="bg1"/>
                </a:solidFill>
              </p:grpSpPr>
              <p:sp>
                <p:nvSpPr>
                  <p:cNvPr id="378" name="Abgerundetes Rechteck 4"/>
                  <p:cNvSpPr/>
                  <p:nvPr/>
                </p:nvSpPr>
                <p:spPr>
                  <a:xfrm>
                    <a:off x="4190591" y="2716773"/>
                    <a:ext cx="227008" cy="227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0000" h="1440000">
                        <a:moveTo>
                          <a:pt x="254745" y="90000"/>
                        </a:moveTo>
                        <a:cubicBezTo>
                          <a:pt x="163759" y="90000"/>
                          <a:pt x="90000" y="163759"/>
                          <a:pt x="90000" y="254745"/>
                        </a:cubicBezTo>
                        <a:lnTo>
                          <a:pt x="90000" y="1185255"/>
                        </a:lnTo>
                        <a:cubicBezTo>
                          <a:pt x="90000" y="1276241"/>
                          <a:pt x="163759" y="1350000"/>
                          <a:pt x="254745" y="1350000"/>
                        </a:cubicBezTo>
                        <a:lnTo>
                          <a:pt x="1185255" y="1350000"/>
                        </a:lnTo>
                        <a:cubicBezTo>
                          <a:pt x="1276241" y="1350000"/>
                          <a:pt x="1350000" y="1276241"/>
                          <a:pt x="1350000" y="1185255"/>
                        </a:cubicBezTo>
                        <a:lnTo>
                          <a:pt x="1350000" y="254745"/>
                        </a:lnTo>
                        <a:cubicBezTo>
                          <a:pt x="1350000" y="163759"/>
                          <a:pt x="1276241" y="90000"/>
                          <a:pt x="1185255" y="90000"/>
                        </a:cubicBezTo>
                        <a:close/>
                        <a:moveTo>
                          <a:pt x="240005" y="0"/>
                        </a:moveTo>
                        <a:lnTo>
                          <a:pt x="1199995" y="0"/>
                        </a:lnTo>
                        <a:cubicBezTo>
                          <a:pt x="1332546" y="0"/>
                          <a:pt x="1440000" y="107454"/>
                          <a:pt x="1440000" y="240005"/>
                        </a:cubicBezTo>
                        <a:lnTo>
                          <a:pt x="1440000" y="1199995"/>
                        </a:lnTo>
                        <a:cubicBezTo>
                          <a:pt x="1440000" y="1332546"/>
                          <a:pt x="1332546" y="1440000"/>
                          <a:pt x="1199995" y="1440000"/>
                        </a:cubicBezTo>
                        <a:lnTo>
                          <a:pt x="240005" y="1440000"/>
                        </a:lnTo>
                        <a:cubicBezTo>
                          <a:pt x="107454" y="1440000"/>
                          <a:pt x="0" y="1332546"/>
                          <a:pt x="0" y="1199995"/>
                        </a:cubicBezTo>
                        <a:lnTo>
                          <a:pt x="0" y="240005"/>
                        </a:lnTo>
                        <a:cubicBezTo>
                          <a:pt x="0" y="107454"/>
                          <a:pt x="107454" y="0"/>
                          <a:pt x="240005" y="0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defTabSz="4572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 smtClean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379" name="Abgerundetes Rechteck 378"/>
                  <p:cNvSpPr/>
                  <p:nvPr/>
                </p:nvSpPr>
                <p:spPr>
                  <a:xfrm>
                    <a:off x="4221670" y="2747852"/>
                    <a:ext cx="164851" cy="164850"/>
                  </a:xfrm>
                  <a:prstGeom prst="roundRect">
                    <a:avLst>
                      <a:gd name="adj" fmla="val 3399"/>
                    </a:avLst>
                  </a:prstGeom>
                  <a:grp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defTabSz="4572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 smtClean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380" name="Trapezoid 379"/>
                  <p:cNvSpPr/>
                  <p:nvPr/>
                </p:nvSpPr>
                <p:spPr>
                  <a:xfrm>
                    <a:off x="4231510" y="2668695"/>
                    <a:ext cx="146624" cy="44095"/>
                  </a:xfrm>
                  <a:prstGeom prst="trapezoid">
                    <a:avLst>
                      <a:gd name="adj" fmla="val 52823"/>
                    </a:avLst>
                  </a:prstGeom>
                  <a:grp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defTabSz="4572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 smtClean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381" name="Trapezoid 380"/>
                  <p:cNvSpPr/>
                  <p:nvPr/>
                </p:nvSpPr>
                <p:spPr>
                  <a:xfrm flipV="1">
                    <a:off x="4231510" y="2948070"/>
                    <a:ext cx="146624" cy="44095"/>
                  </a:xfrm>
                  <a:prstGeom prst="trapezoid">
                    <a:avLst>
                      <a:gd name="adj" fmla="val 52823"/>
                    </a:avLst>
                  </a:prstGeom>
                  <a:grp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defTabSz="4572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 smtClean="0">
                      <a:solidFill>
                        <a:srgbClr val="124191"/>
                      </a:solidFill>
                    </a:endParaRPr>
                  </a:p>
                </p:txBody>
              </p:sp>
            </p:grpSp>
            <p:sp>
              <p:nvSpPr>
                <p:cNvPr id="382" name="Rad 3"/>
                <p:cNvSpPr>
                  <a:spLocks noChangeAspect="1"/>
                </p:cNvSpPr>
                <p:nvPr/>
              </p:nvSpPr>
              <p:spPr>
                <a:xfrm>
                  <a:off x="2967067" y="2148769"/>
                  <a:ext cx="131011" cy="130521"/>
                </a:xfrm>
                <a:custGeom>
                  <a:avLst/>
                  <a:gdLst>
                    <a:gd name="connsiteX0" fmla="*/ 389034 w 797362"/>
                    <a:gd name="connsiteY0" fmla="*/ 704800 h 794387"/>
                    <a:gd name="connsiteX1" fmla="*/ 406952 w 797362"/>
                    <a:gd name="connsiteY1" fmla="*/ 704800 h 794387"/>
                    <a:gd name="connsiteX2" fmla="*/ 411431 w 797362"/>
                    <a:gd name="connsiteY2" fmla="*/ 709279 h 794387"/>
                    <a:gd name="connsiteX3" fmla="*/ 411431 w 797362"/>
                    <a:gd name="connsiteY3" fmla="*/ 789907 h 794387"/>
                    <a:gd name="connsiteX4" fmla="*/ 406952 w 797362"/>
                    <a:gd name="connsiteY4" fmla="*/ 794387 h 794387"/>
                    <a:gd name="connsiteX5" fmla="*/ 389034 w 797362"/>
                    <a:gd name="connsiteY5" fmla="*/ 794387 h 794387"/>
                    <a:gd name="connsiteX6" fmla="*/ 384555 w 797362"/>
                    <a:gd name="connsiteY6" fmla="*/ 789907 h 794387"/>
                    <a:gd name="connsiteX7" fmla="*/ 384555 w 797362"/>
                    <a:gd name="connsiteY7" fmla="*/ 709279 h 794387"/>
                    <a:gd name="connsiteX8" fmla="*/ 389034 w 797362"/>
                    <a:gd name="connsiteY8" fmla="*/ 704800 h 794387"/>
                    <a:gd name="connsiteX9" fmla="*/ 712255 w 797362"/>
                    <a:gd name="connsiteY9" fmla="*/ 394185 h 794387"/>
                    <a:gd name="connsiteX10" fmla="*/ 792883 w 797362"/>
                    <a:gd name="connsiteY10" fmla="*/ 394185 h 794387"/>
                    <a:gd name="connsiteX11" fmla="*/ 797362 w 797362"/>
                    <a:gd name="connsiteY11" fmla="*/ 398664 h 794387"/>
                    <a:gd name="connsiteX12" fmla="*/ 797362 w 797362"/>
                    <a:gd name="connsiteY12" fmla="*/ 416581 h 794387"/>
                    <a:gd name="connsiteX13" fmla="*/ 792883 w 797362"/>
                    <a:gd name="connsiteY13" fmla="*/ 421061 h 794387"/>
                    <a:gd name="connsiteX14" fmla="*/ 712255 w 797362"/>
                    <a:gd name="connsiteY14" fmla="*/ 421061 h 794387"/>
                    <a:gd name="connsiteX15" fmla="*/ 707775 w 797362"/>
                    <a:gd name="connsiteY15" fmla="*/ 416581 h 794387"/>
                    <a:gd name="connsiteX16" fmla="*/ 707775 w 797362"/>
                    <a:gd name="connsiteY16" fmla="*/ 398664 h 794387"/>
                    <a:gd name="connsiteX17" fmla="*/ 712255 w 797362"/>
                    <a:gd name="connsiteY17" fmla="*/ 394185 h 794387"/>
                    <a:gd name="connsiteX18" fmla="*/ 4480 w 797362"/>
                    <a:gd name="connsiteY18" fmla="*/ 394185 h 794387"/>
                    <a:gd name="connsiteX19" fmla="*/ 85108 w 797362"/>
                    <a:gd name="connsiteY19" fmla="*/ 394185 h 794387"/>
                    <a:gd name="connsiteX20" fmla="*/ 89587 w 797362"/>
                    <a:gd name="connsiteY20" fmla="*/ 398664 h 794387"/>
                    <a:gd name="connsiteX21" fmla="*/ 89587 w 797362"/>
                    <a:gd name="connsiteY21" fmla="*/ 416581 h 794387"/>
                    <a:gd name="connsiteX22" fmla="*/ 85108 w 797362"/>
                    <a:gd name="connsiteY22" fmla="*/ 421061 h 794387"/>
                    <a:gd name="connsiteX23" fmla="*/ 4480 w 797362"/>
                    <a:gd name="connsiteY23" fmla="*/ 421061 h 794387"/>
                    <a:gd name="connsiteX24" fmla="*/ 0 w 797362"/>
                    <a:gd name="connsiteY24" fmla="*/ 416581 h 794387"/>
                    <a:gd name="connsiteX25" fmla="*/ 0 w 797362"/>
                    <a:gd name="connsiteY25" fmla="*/ 398664 h 794387"/>
                    <a:gd name="connsiteX26" fmla="*/ 4480 w 797362"/>
                    <a:gd name="connsiteY26" fmla="*/ 394185 h 794387"/>
                    <a:gd name="connsiteX27" fmla="*/ 689803 w 797362"/>
                    <a:gd name="connsiteY27" fmla="*/ 102149 h 794387"/>
                    <a:gd name="connsiteX28" fmla="*/ 449220 w 797362"/>
                    <a:gd name="connsiteY28" fmla="*/ 421777 h 794387"/>
                    <a:gd name="connsiteX29" fmla="*/ 403913 w 797362"/>
                    <a:gd name="connsiteY29" fmla="*/ 450706 h 794387"/>
                    <a:gd name="connsiteX30" fmla="*/ 347026 w 797362"/>
                    <a:gd name="connsiteY30" fmla="*/ 393819 h 794387"/>
                    <a:gd name="connsiteX31" fmla="*/ 368942 w 797362"/>
                    <a:gd name="connsiteY31" fmla="*/ 351417 h 794387"/>
                    <a:gd name="connsiteX32" fmla="*/ 364512 w 797362"/>
                    <a:gd name="connsiteY32" fmla="*/ 346987 h 794387"/>
                    <a:gd name="connsiteX33" fmla="*/ 689803 w 797362"/>
                    <a:gd name="connsiteY33" fmla="*/ 102149 h 794387"/>
                    <a:gd name="connsiteX34" fmla="*/ 389034 w 797362"/>
                    <a:gd name="connsiteY34" fmla="*/ 0 h 794387"/>
                    <a:gd name="connsiteX35" fmla="*/ 406952 w 797362"/>
                    <a:gd name="connsiteY35" fmla="*/ 0 h 794387"/>
                    <a:gd name="connsiteX36" fmla="*/ 411431 w 797362"/>
                    <a:gd name="connsiteY36" fmla="*/ 4479 h 794387"/>
                    <a:gd name="connsiteX37" fmla="*/ 411431 w 797362"/>
                    <a:gd name="connsiteY37" fmla="*/ 85107 h 794387"/>
                    <a:gd name="connsiteX38" fmla="*/ 406952 w 797362"/>
                    <a:gd name="connsiteY38" fmla="*/ 89587 h 794387"/>
                    <a:gd name="connsiteX39" fmla="*/ 389034 w 797362"/>
                    <a:gd name="connsiteY39" fmla="*/ 89587 h 794387"/>
                    <a:gd name="connsiteX40" fmla="*/ 384555 w 797362"/>
                    <a:gd name="connsiteY40" fmla="*/ 85107 h 794387"/>
                    <a:gd name="connsiteX41" fmla="*/ 384555 w 797362"/>
                    <a:gd name="connsiteY41" fmla="*/ 4479 h 794387"/>
                    <a:gd name="connsiteX42" fmla="*/ 389034 w 797362"/>
                    <a:gd name="connsiteY42" fmla="*/ 0 h 794387"/>
                    <a:gd name="connsiteX0" fmla="*/ 389034 w 797362"/>
                    <a:gd name="connsiteY0" fmla="*/ 704800 h 794387"/>
                    <a:gd name="connsiteX1" fmla="*/ 406952 w 797362"/>
                    <a:gd name="connsiteY1" fmla="*/ 704800 h 794387"/>
                    <a:gd name="connsiteX2" fmla="*/ 411431 w 797362"/>
                    <a:gd name="connsiteY2" fmla="*/ 709279 h 794387"/>
                    <a:gd name="connsiteX3" fmla="*/ 411431 w 797362"/>
                    <a:gd name="connsiteY3" fmla="*/ 789907 h 794387"/>
                    <a:gd name="connsiteX4" fmla="*/ 406952 w 797362"/>
                    <a:gd name="connsiteY4" fmla="*/ 794387 h 794387"/>
                    <a:gd name="connsiteX5" fmla="*/ 389034 w 797362"/>
                    <a:gd name="connsiteY5" fmla="*/ 794387 h 794387"/>
                    <a:gd name="connsiteX6" fmla="*/ 384555 w 797362"/>
                    <a:gd name="connsiteY6" fmla="*/ 789907 h 794387"/>
                    <a:gd name="connsiteX7" fmla="*/ 384555 w 797362"/>
                    <a:gd name="connsiteY7" fmla="*/ 709279 h 794387"/>
                    <a:gd name="connsiteX8" fmla="*/ 389034 w 797362"/>
                    <a:gd name="connsiteY8" fmla="*/ 704800 h 794387"/>
                    <a:gd name="connsiteX9" fmla="*/ 712255 w 797362"/>
                    <a:gd name="connsiteY9" fmla="*/ 394185 h 794387"/>
                    <a:gd name="connsiteX10" fmla="*/ 792883 w 797362"/>
                    <a:gd name="connsiteY10" fmla="*/ 394185 h 794387"/>
                    <a:gd name="connsiteX11" fmla="*/ 797362 w 797362"/>
                    <a:gd name="connsiteY11" fmla="*/ 398664 h 794387"/>
                    <a:gd name="connsiteX12" fmla="*/ 797362 w 797362"/>
                    <a:gd name="connsiteY12" fmla="*/ 416581 h 794387"/>
                    <a:gd name="connsiteX13" fmla="*/ 792883 w 797362"/>
                    <a:gd name="connsiteY13" fmla="*/ 421061 h 794387"/>
                    <a:gd name="connsiteX14" fmla="*/ 712255 w 797362"/>
                    <a:gd name="connsiteY14" fmla="*/ 421061 h 794387"/>
                    <a:gd name="connsiteX15" fmla="*/ 707775 w 797362"/>
                    <a:gd name="connsiteY15" fmla="*/ 416581 h 794387"/>
                    <a:gd name="connsiteX16" fmla="*/ 707775 w 797362"/>
                    <a:gd name="connsiteY16" fmla="*/ 398664 h 794387"/>
                    <a:gd name="connsiteX17" fmla="*/ 712255 w 797362"/>
                    <a:gd name="connsiteY17" fmla="*/ 394185 h 794387"/>
                    <a:gd name="connsiteX18" fmla="*/ 4480 w 797362"/>
                    <a:gd name="connsiteY18" fmla="*/ 394185 h 794387"/>
                    <a:gd name="connsiteX19" fmla="*/ 85108 w 797362"/>
                    <a:gd name="connsiteY19" fmla="*/ 394185 h 794387"/>
                    <a:gd name="connsiteX20" fmla="*/ 89587 w 797362"/>
                    <a:gd name="connsiteY20" fmla="*/ 398664 h 794387"/>
                    <a:gd name="connsiteX21" fmla="*/ 89587 w 797362"/>
                    <a:gd name="connsiteY21" fmla="*/ 416581 h 794387"/>
                    <a:gd name="connsiteX22" fmla="*/ 85108 w 797362"/>
                    <a:gd name="connsiteY22" fmla="*/ 421061 h 794387"/>
                    <a:gd name="connsiteX23" fmla="*/ 4480 w 797362"/>
                    <a:gd name="connsiteY23" fmla="*/ 421061 h 794387"/>
                    <a:gd name="connsiteX24" fmla="*/ 0 w 797362"/>
                    <a:gd name="connsiteY24" fmla="*/ 416581 h 794387"/>
                    <a:gd name="connsiteX25" fmla="*/ 0 w 797362"/>
                    <a:gd name="connsiteY25" fmla="*/ 398664 h 794387"/>
                    <a:gd name="connsiteX26" fmla="*/ 4480 w 797362"/>
                    <a:gd name="connsiteY26" fmla="*/ 394185 h 794387"/>
                    <a:gd name="connsiteX27" fmla="*/ 689803 w 797362"/>
                    <a:gd name="connsiteY27" fmla="*/ 102149 h 794387"/>
                    <a:gd name="connsiteX28" fmla="*/ 403913 w 797362"/>
                    <a:gd name="connsiteY28" fmla="*/ 450706 h 794387"/>
                    <a:gd name="connsiteX29" fmla="*/ 347026 w 797362"/>
                    <a:gd name="connsiteY29" fmla="*/ 393819 h 794387"/>
                    <a:gd name="connsiteX30" fmla="*/ 368942 w 797362"/>
                    <a:gd name="connsiteY30" fmla="*/ 351417 h 794387"/>
                    <a:gd name="connsiteX31" fmla="*/ 364512 w 797362"/>
                    <a:gd name="connsiteY31" fmla="*/ 346987 h 794387"/>
                    <a:gd name="connsiteX32" fmla="*/ 689803 w 797362"/>
                    <a:gd name="connsiteY32" fmla="*/ 102149 h 794387"/>
                    <a:gd name="connsiteX33" fmla="*/ 389034 w 797362"/>
                    <a:gd name="connsiteY33" fmla="*/ 0 h 794387"/>
                    <a:gd name="connsiteX34" fmla="*/ 406952 w 797362"/>
                    <a:gd name="connsiteY34" fmla="*/ 0 h 794387"/>
                    <a:gd name="connsiteX35" fmla="*/ 411431 w 797362"/>
                    <a:gd name="connsiteY35" fmla="*/ 4479 h 794387"/>
                    <a:gd name="connsiteX36" fmla="*/ 411431 w 797362"/>
                    <a:gd name="connsiteY36" fmla="*/ 85107 h 794387"/>
                    <a:gd name="connsiteX37" fmla="*/ 406952 w 797362"/>
                    <a:gd name="connsiteY37" fmla="*/ 89587 h 794387"/>
                    <a:gd name="connsiteX38" fmla="*/ 389034 w 797362"/>
                    <a:gd name="connsiteY38" fmla="*/ 89587 h 794387"/>
                    <a:gd name="connsiteX39" fmla="*/ 384555 w 797362"/>
                    <a:gd name="connsiteY39" fmla="*/ 85107 h 794387"/>
                    <a:gd name="connsiteX40" fmla="*/ 384555 w 797362"/>
                    <a:gd name="connsiteY40" fmla="*/ 4479 h 794387"/>
                    <a:gd name="connsiteX41" fmla="*/ 389034 w 797362"/>
                    <a:gd name="connsiteY41" fmla="*/ 0 h 794387"/>
                    <a:gd name="connsiteX0" fmla="*/ 389034 w 797362"/>
                    <a:gd name="connsiteY0" fmla="*/ 704800 h 794387"/>
                    <a:gd name="connsiteX1" fmla="*/ 406952 w 797362"/>
                    <a:gd name="connsiteY1" fmla="*/ 704800 h 794387"/>
                    <a:gd name="connsiteX2" fmla="*/ 411431 w 797362"/>
                    <a:gd name="connsiteY2" fmla="*/ 709279 h 794387"/>
                    <a:gd name="connsiteX3" fmla="*/ 411431 w 797362"/>
                    <a:gd name="connsiteY3" fmla="*/ 789907 h 794387"/>
                    <a:gd name="connsiteX4" fmla="*/ 406952 w 797362"/>
                    <a:gd name="connsiteY4" fmla="*/ 794387 h 794387"/>
                    <a:gd name="connsiteX5" fmla="*/ 389034 w 797362"/>
                    <a:gd name="connsiteY5" fmla="*/ 794387 h 794387"/>
                    <a:gd name="connsiteX6" fmla="*/ 384555 w 797362"/>
                    <a:gd name="connsiteY6" fmla="*/ 789907 h 794387"/>
                    <a:gd name="connsiteX7" fmla="*/ 384555 w 797362"/>
                    <a:gd name="connsiteY7" fmla="*/ 709279 h 794387"/>
                    <a:gd name="connsiteX8" fmla="*/ 389034 w 797362"/>
                    <a:gd name="connsiteY8" fmla="*/ 704800 h 794387"/>
                    <a:gd name="connsiteX9" fmla="*/ 712255 w 797362"/>
                    <a:gd name="connsiteY9" fmla="*/ 394185 h 794387"/>
                    <a:gd name="connsiteX10" fmla="*/ 792883 w 797362"/>
                    <a:gd name="connsiteY10" fmla="*/ 394185 h 794387"/>
                    <a:gd name="connsiteX11" fmla="*/ 797362 w 797362"/>
                    <a:gd name="connsiteY11" fmla="*/ 398664 h 794387"/>
                    <a:gd name="connsiteX12" fmla="*/ 797362 w 797362"/>
                    <a:gd name="connsiteY12" fmla="*/ 416581 h 794387"/>
                    <a:gd name="connsiteX13" fmla="*/ 792883 w 797362"/>
                    <a:gd name="connsiteY13" fmla="*/ 421061 h 794387"/>
                    <a:gd name="connsiteX14" fmla="*/ 712255 w 797362"/>
                    <a:gd name="connsiteY14" fmla="*/ 421061 h 794387"/>
                    <a:gd name="connsiteX15" fmla="*/ 707775 w 797362"/>
                    <a:gd name="connsiteY15" fmla="*/ 416581 h 794387"/>
                    <a:gd name="connsiteX16" fmla="*/ 707775 w 797362"/>
                    <a:gd name="connsiteY16" fmla="*/ 398664 h 794387"/>
                    <a:gd name="connsiteX17" fmla="*/ 712255 w 797362"/>
                    <a:gd name="connsiteY17" fmla="*/ 394185 h 794387"/>
                    <a:gd name="connsiteX18" fmla="*/ 4480 w 797362"/>
                    <a:gd name="connsiteY18" fmla="*/ 394185 h 794387"/>
                    <a:gd name="connsiteX19" fmla="*/ 85108 w 797362"/>
                    <a:gd name="connsiteY19" fmla="*/ 394185 h 794387"/>
                    <a:gd name="connsiteX20" fmla="*/ 89587 w 797362"/>
                    <a:gd name="connsiteY20" fmla="*/ 398664 h 794387"/>
                    <a:gd name="connsiteX21" fmla="*/ 89587 w 797362"/>
                    <a:gd name="connsiteY21" fmla="*/ 416581 h 794387"/>
                    <a:gd name="connsiteX22" fmla="*/ 85108 w 797362"/>
                    <a:gd name="connsiteY22" fmla="*/ 421061 h 794387"/>
                    <a:gd name="connsiteX23" fmla="*/ 4480 w 797362"/>
                    <a:gd name="connsiteY23" fmla="*/ 421061 h 794387"/>
                    <a:gd name="connsiteX24" fmla="*/ 0 w 797362"/>
                    <a:gd name="connsiteY24" fmla="*/ 416581 h 794387"/>
                    <a:gd name="connsiteX25" fmla="*/ 0 w 797362"/>
                    <a:gd name="connsiteY25" fmla="*/ 398664 h 794387"/>
                    <a:gd name="connsiteX26" fmla="*/ 4480 w 797362"/>
                    <a:gd name="connsiteY26" fmla="*/ 394185 h 794387"/>
                    <a:gd name="connsiteX27" fmla="*/ 689803 w 797362"/>
                    <a:gd name="connsiteY27" fmla="*/ 102149 h 794387"/>
                    <a:gd name="connsiteX28" fmla="*/ 403913 w 797362"/>
                    <a:gd name="connsiteY28" fmla="*/ 450706 h 794387"/>
                    <a:gd name="connsiteX29" fmla="*/ 347026 w 797362"/>
                    <a:gd name="connsiteY29" fmla="*/ 393819 h 794387"/>
                    <a:gd name="connsiteX30" fmla="*/ 368942 w 797362"/>
                    <a:gd name="connsiteY30" fmla="*/ 351417 h 794387"/>
                    <a:gd name="connsiteX31" fmla="*/ 689803 w 797362"/>
                    <a:gd name="connsiteY31" fmla="*/ 102149 h 794387"/>
                    <a:gd name="connsiteX32" fmla="*/ 389034 w 797362"/>
                    <a:gd name="connsiteY32" fmla="*/ 0 h 794387"/>
                    <a:gd name="connsiteX33" fmla="*/ 406952 w 797362"/>
                    <a:gd name="connsiteY33" fmla="*/ 0 h 794387"/>
                    <a:gd name="connsiteX34" fmla="*/ 411431 w 797362"/>
                    <a:gd name="connsiteY34" fmla="*/ 4479 h 794387"/>
                    <a:gd name="connsiteX35" fmla="*/ 411431 w 797362"/>
                    <a:gd name="connsiteY35" fmla="*/ 85107 h 794387"/>
                    <a:gd name="connsiteX36" fmla="*/ 406952 w 797362"/>
                    <a:gd name="connsiteY36" fmla="*/ 89587 h 794387"/>
                    <a:gd name="connsiteX37" fmla="*/ 389034 w 797362"/>
                    <a:gd name="connsiteY37" fmla="*/ 89587 h 794387"/>
                    <a:gd name="connsiteX38" fmla="*/ 384555 w 797362"/>
                    <a:gd name="connsiteY38" fmla="*/ 85107 h 794387"/>
                    <a:gd name="connsiteX39" fmla="*/ 384555 w 797362"/>
                    <a:gd name="connsiteY39" fmla="*/ 4479 h 794387"/>
                    <a:gd name="connsiteX40" fmla="*/ 389034 w 797362"/>
                    <a:gd name="connsiteY40" fmla="*/ 0 h 794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797362" h="794387">
                      <a:moveTo>
                        <a:pt x="389034" y="704800"/>
                      </a:moveTo>
                      <a:lnTo>
                        <a:pt x="406952" y="704800"/>
                      </a:lnTo>
                      <a:cubicBezTo>
                        <a:pt x="409425" y="704800"/>
                        <a:pt x="411431" y="706805"/>
                        <a:pt x="411431" y="709279"/>
                      </a:cubicBezTo>
                      <a:lnTo>
                        <a:pt x="411431" y="789907"/>
                      </a:lnTo>
                      <a:cubicBezTo>
                        <a:pt x="411431" y="792381"/>
                        <a:pt x="409425" y="794387"/>
                        <a:pt x="406952" y="794387"/>
                      </a:cubicBezTo>
                      <a:lnTo>
                        <a:pt x="389034" y="794387"/>
                      </a:lnTo>
                      <a:cubicBezTo>
                        <a:pt x="386561" y="794387"/>
                        <a:pt x="384555" y="792381"/>
                        <a:pt x="384555" y="789907"/>
                      </a:cubicBezTo>
                      <a:lnTo>
                        <a:pt x="384555" y="709279"/>
                      </a:lnTo>
                      <a:cubicBezTo>
                        <a:pt x="384555" y="706805"/>
                        <a:pt x="386561" y="704800"/>
                        <a:pt x="389034" y="704800"/>
                      </a:cubicBezTo>
                      <a:close/>
                      <a:moveTo>
                        <a:pt x="712255" y="394185"/>
                      </a:moveTo>
                      <a:lnTo>
                        <a:pt x="792883" y="394185"/>
                      </a:lnTo>
                      <a:cubicBezTo>
                        <a:pt x="795357" y="394185"/>
                        <a:pt x="797362" y="396190"/>
                        <a:pt x="797362" y="398664"/>
                      </a:cubicBezTo>
                      <a:lnTo>
                        <a:pt x="797362" y="416581"/>
                      </a:lnTo>
                      <a:cubicBezTo>
                        <a:pt x="797362" y="419055"/>
                        <a:pt x="795357" y="421061"/>
                        <a:pt x="792883" y="421061"/>
                      </a:cubicBezTo>
                      <a:lnTo>
                        <a:pt x="712255" y="421061"/>
                      </a:lnTo>
                      <a:cubicBezTo>
                        <a:pt x="709781" y="421061"/>
                        <a:pt x="707775" y="419055"/>
                        <a:pt x="707775" y="416581"/>
                      </a:cubicBezTo>
                      <a:lnTo>
                        <a:pt x="707775" y="398664"/>
                      </a:lnTo>
                      <a:cubicBezTo>
                        <a:pt x="707775" y="396190"/>
                        <a:pt x="709781" y="394185"/>
                        <a:pt x="712255" y="394185"/>
                      </a:cubicBezTo>
                      <a:close/>
                      <a:moveTo>
                        <a:pt x="4480" y="394185"/>
                      </a:moveTo>
                      <a:lnTo>
                        <a:pt x="85108" y="394185"/>
                      </a:lnTo>
                      <a:cubicBezTo>
                        <a:pt x="87582" y="394185"/>
                        <a:pt x="89587" y="396190"/>
                        <a:pt x="89587" y="398664"/>
                      </a:cubicBezTo>
                      <a:lnTo>
                        <a:pt x="89587" y="416581"/>
                      </a:lnTo>
                      <a:cubicBezTo>
                        <a:pt x="89587" y="419055"/>
                        <a:pt x="87582" y="421061"/>
                        <a:pt x="85108" y="421061"/>
                      </a:cubicBezTo>
                      <a:lnTo>
                        <a:pt x="4480" y="421061"/>
                      </a:lnTo>
                      <a:cubicBezTo>
                        <a:pt x="2006" y="421061"/>
                        <a:pt x="0" y="419055"/>
                        <a:pt x="0" y="416581"/>
                      </a:cubicBezTo>
                      <a:lnTo>
                        <a:pt x="0" y="398664"/>
                      </a:lnTo>
                      <a:cubicBezTo>
                        <a:pt x="0" y="396190"/>
                        <a:pt x="2006" y="394185"/>
                        <a:pt x="4480" y="394185"/>
                      </a:cubicBezTo>
                      <a:close/>
                      <a:moveTo>
                        <a:pt x="689803" y="102149"/>
                      </a:moveTo>
                      <a:lnTo>
                        <a:pt x="403913" y="450706"/>
                      </a:lnTo>
                      <a:cubicBezTo>
                        <a:pt x="372496" y="450706"/>
                        <a:pt x="347026" y="425236"/>
                        <a:pt x="347026" y="393819"/>
                      </a:cubicBezTo>
                      <a:cubicBezTo>
                        <a:pt x="347026" y="376153"/>
                        <a:pt x="355081" y="360366"/>
                        <a:pt x="368942" y="351417"/>
                      </a:cubicBezTo>
                      <a:lnTo>
                        <a:pt x="689803" y="102149"/>
                      </a:lnTo>
                      <a:close/>
                      <a:moveTo>
                        <a:pt x="389034" y="0"/>
                      </a:moveTo>
                      <a:lnTo>
                        <a:pt x="406952" y="0"/>
                      </a:lnTo>
                      <a:cubicBezTo>
                        <a:pt x="409425" y="0"/>
                        <a:pt x="411431" y="2006"/>
                        <a:pt x="411431" y="4479"/>
                      </a:cubicBezTo>
                      <a:lnTo>
                        <a:pt x="411431" y="85107"/>
                      </a:lnTo>
                      <a:cubicBezTo>
                        <a:pt x="411431" y="87581"/>
                        <a:pt x="409425" y="89587"/>
                        <a:pt x="406952" y="89587"/>
                      </a:cubicBezTo>
                      <a:lnTo>
                        <a:pt x="389034" y="89587"/>
                      </a:lnTo>
                      <a:cubicBezTo>
                        <a:pt x="386561" y="89587"/>
                        <a:pt x="384555" y="87581"/>
                        <a:pt x="384555" y="85107"/>
                      </a:cubicBezTo>
                      <a:lnTo>
                        <a:pt x="384555" y="4479"/>
                      </a:lnTo>
                      <a:cubicBezTo>
                        <a:pt x="384555" y="2006"/>
                        <a:pt x="386561" y="0"/>
                        <a:pt x="38903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tIns="90000" bIns="90000" rtlCol="0" anchor="t" anchorCtr="0"/>
                <a:lstStyle/>
                <a:p>
                  <a:pPr algn="ctr" defTabSz="457200">
                    <a:lnSpc>
                      <a:spcPct val="90000"/>
                    </a:lnSpc>
                  </a:pPr>
                  <a:endParaRPr lang="en-US" dirty="0" smtClean="0">
                    <a:solidFill>
                      <a:srgbClr val="A9BCC6"/>
                    </a:solidFill>
                  </a:endParaRPr>
                </a:p>
              </p:txBody>
            </p:sp>
          </p:grpSp>
        </p:grpSp>
        <p:grpSp>
          <p:nvGrpSpPr>
            <p:cNvPr id="5" name="Gruppieren 4"/>
            <p:cNvGrpSpPr/>
            <p:nvPr/>
          </p:nvGrpSpPr>
          <p:grpSpPr>
            <a:xfrm>
              <a:off x="1765379" y="1100696"/>
              <a:ext cx="530593" cy="318926"/>
              <a:chOff x="1678539" y="1100696"/>
              <a:chExt cx="530593" cy="318926"/>
            </a:xfrm>
          </p:grpSpPr>
          <p:sp>
            <p:nvSpPr>
              <p:cNvPr id="384" name="Abgerundetes Rechteck 9"/>
              <p:cNvSpPr>
                <a:spLocks noChangeAspect="1"/>
              </p:cNvSpPr>
              <p:nvPr/>
            </p:nvSpPr>
            <p:spPr>
              <a:xfrm flipH="1">
                <a:off x="1778629" y="1100696"/>
                <a:ext cx="330413" cy="108000"/>
              </a:xfrm>
              <a:custGeom>
                <a:avLst/>
                <a:gdLst>
                  <a:gd name="connsiteX0" fmla="*/ 2547315 w 3256218"/>
                  <a:gd name="connsiteY0" fmla="*/ 187539 h 1064340"/>
                  <a:gd name="connsiteX1" fmla="*/ 2303365 w 3256218"/>
                  <a:gd name="connsiteY1" fmla="*/ 936934 h 1064340"/>
                  <a:gd name="connsiteX2" fmla="*/ 2605946 w 3256218"/>
                  <a:gd name="connsiteY2" fmla="*/ 936934 h 1064340"/>
                  <a:gd name="connsiteX3" fmla="*/ 2849896 w 3256218"/>
                  <a:gd name="connsiteY3" fmla="*/ 187539 h 1064340"/>
                  <a:gd name="connsiteX4" fmla="*/ 2547315 w 3256218"/>
                  <a:gd name="connsiteY4" fmla="*/ 187539 h 1064340"/>
                  <a:gd name="connsiteX5" fmla="*/ 2317141 w 3256218"/>
                  <a:gd name="connsiteY5" fmla="*/ 187539 h 1064340"/>
                  <a:gd name="connsiteX6" fmla="*/ 2082119 w 3256218"/>
                  <a:gd name="connsiteY6" fmla="*/ 936934 h 1064340"/>
                  <a:gd name="connsiteX7" fmla="*/ 2175423 w 3256218"/>
                  <a:gd name="connsiteY7" fmla="*/ 936934 h 1064340"/>
                  <a:gd name="connsiteX8" fmla="*/ 2410444 w 3256218"/>
                  <a:gd name="connsiteY8" fmla="*/ 187539 h 1064340"/>
                  <a:gd name="connsiteX9" fmla="*/ 2317141 w 3256218"/>
                  <a:gd name="connsiteY9" fmla="*/ 187539 h 1064340"/>
                  <a:gd name="connsiteX10" fmla="*/ 1149999 w 3256218"/>
                  <a:gd name="connsiteY10" fmla="*/ 187539 h 1064340"/>
                  <a:gd name="connsiteX11" fmla="*/ 906049 w 3256218"/>
                  <a:gd name="connsiteY11" fmla="*/ 936934 h 1064340"/>
                  <a:gd name="connsiteX12" fmla="*/ 1208630 w 3256218"/>
                  <a:gd name="connsiteY12" fmla="*/ 936934 h 1064340"/>
                  <a:gd name="connsiteX13" fmla="*/ 1452581 w 3256218"/>
                  <a:gd name="connsiteY13" fmla="*/ 187539 h 1064340"/>
                  <a:gd name="connsiteX14" fmla="*/ 1149999 w 3256218"/>
                  <a:gd name="connsiteY14" fmla="*/ 187539 h 1064340"/>
                  <a:gd name="connsiteX15" fmla="*/ 919825 w 3256218"/>
                  <a:gd name="connsiteY15" fmla="*/ 187539 h 1064340"/>
                  <a:gd name="connsiteX16" fmla="*/ 684803 w 3256218"/>
                  <a:gd name="connsiteY16" fmla="*/ 936934 h 1064340"/>
                  <a:gd name="connsiteX17" fmla="*/ 778107 w 3256218"/>
                  <a:gd name="connsiteY17" fmla="*/ 936934 h 1064340"/>
                  <a:gd name="connsiteX18" fmla="*/ 1013129 w 3256218"/>
                  <a:gd name="connsiteY18" fmla="*/ 187539 h 1064340"/>
                  <a:gd name="connsiteX19" fmla="*/ 919825 w 3256218"/>
                  <a:gd name="connsiteY19" fmla="*/ 187539 h 1064340"/>
                  <a:gd name="connsiteX20" fmla="*/ 190664 w 3256218"/>
                  <a:gd name="connsiteY20" fmla="*/ 147427 h 1064340"/>
                  <a:gd name="connsiteX21" fmla="*/ 122691 w 3256218"/>
                  <a:gd name="connsiteY21" fmla="*/ 215400 h 1064340"/>
                  <a:gd name="connsiteX22" fmla="*/ 190664 w 3256218"/>
                  <a:gd name="connsiteY22" fmla="*/ 283374 h 1064340"/>
                  <a:gd name="connsiteX23" fmla="*/ 258637 w 3256218"/>
                  <a:gd name="connsiteY23" fmla="*/ 215400 h 1064340"/>
                  <a:gd name="connsiteX24" fmla="*/ 190664 w 3256218"/>
                  <a:gd name="connsiteY24" fmla="*/ 147427 h 1064340"/>
                  <a:gd name="connsiteX25" fmla="*/ 56921 w 3256218"/>
                  <a:gd name="connsiteY25" fmla="*/ 0 h 1064340"/>
                  <a:gd name="connsiteX26" fmla="*/ 1385172 w 3256218"/>
                  <a:gd name="connsiteY26" fmla="*/ 0 h 1064340"/>
                  <a:gd name="connsiteX27" fmla="*/ 2876485 w 3256218"/>
                  <a:gd name="connsiteY27" fmla="*/ 0 h 1064340"/>
                  <a:gd name="connsiteX28" fmla="*/ 3233560 w 3256218"/>
                  <a:gd name="connsiteY28" fmla="*/ 0 h 1064340"/>
                  <a:gd name="connsiteX29" fmla="*/ 3256218 w 3256218"/>
                  <a:gd name="connsiteY29" fmla="*/ 22658 h 1064340"/>
                  <a:gd name="connsiteX30" fmla="*/ 3256218 w 3256218"/>
                  <a:gd name="connsiteY30" fmla="*/ 113286 h 1064340"/>
                  <a:gd name="connsiteX31" fmla="*/ 3233560 w 3256218"/>
                  <a:gd name="connsiteY31" fmla="*/ 135944 h 1064340"/>
                  <a:gd name="connsiteX32" fmla="*/ 2977325 w 3256218"/>
                  <a:gd name="connsiteY32" fmla="*/ 135944 h 1064340"/>
                  <a:gd name="connsiteX33" fmla="*/ 2816271 w 3256218"/>
                  <a:gd name="connsiteY33" fmla="*/ 950543 h 1064340"/>
                  <a:gd name="connsiteX34" fmla="*/ 2814395 w 3256218"/>
                  <a:gd name="connsiteY34" fmla="*/ 949984 h 1064340"/>
                  <a:gd name="connsiteX35" fmla="*/ 2655022 w 3256218"/>
                  <a:gd name="connsiteY35" fmla="*/ 1064340 h 1064340"/>
                  <a:gd name="connsiteX36" fmla="*/ 2001030 w 3256218"/>
                  <a:gd name="connsiteY36" fmla="*/ 1064340 h 1064340"/>
                  <a:gd name="connsiteX37" fmla="*/ 1883517 w 3256218"/>
                  <a:gd name="connsiteY37" fmla="*/ 1007565 h 1064340"/>
                  <a:gd name="connsiteX38" fmla="*/ 1627729 w 3256218"/>
                  <a:gd name="connsiteY38" fmla="*/ 506454 h 1064340"/>
                  <a:gd name="connsiteX39" fmla="*/ 1403242 w 3256218"/>
                  <a:gd name="connsiteY39" fmla="*/ 946243 h 1064340"/>
                  <a:gd name="connsiteX40" fmla="*/ 1247097 w 3256218"/>
                  <a:gd name="connsiteY40" fmla="*/ 1064340 h 1064340"/>
                  <a:gd name="connsiteX41" fmla="*/ 593105 w 3256218"/>
                  <a:gd name="connsiteY41" fmla="*/ 1064340 h 1064340"/>
                  <a:gd name="connsiteX42" fmla="*/ 430617 w 3256218"/>
                  <a:gd name="connsiteY42" fmla="*/ 934548 h 1064340"/>
                  <a:gd name="connsiteX43" fmla="*/ 375840 w 3256218"/>
                  <a:gd name="connsiteY43" fmla="*/ 676097 h 1064340"/>
                  <a:gd name="connsiteX44" fmla="*/ 300982 w 3256218"/>
                  <a:gd name="connsiteY44" fmla="*/ 341520 h 1064340"/>
                  <a:gd name="connsiteX45" fmla="*/ 56921 w 3256218"/>
                  <a:gd name="connsiteY45" fmla="*/ 341520 h 1064340"/>
                  <a:gd name="connsiteX46" fmla="*/ 0 w 3256218"/>
                  <a:gd name="connsiteY46" fmla="*/ 284599 h 1064340"/>
                  <a:gd name="connsiteX47" fmla="*/ 0 w 3256218"/>
                  <a:gd name="connsiteY47" fmla="*/ 56921 h 1064340"/>
                  <a:gd name="connsiteX48" fmla="*/ 56921 w 3256218"/>
                  <a:gd name="connsiteY48" fmla="*/ 0 h 1064340"/>
                  <a:gd name="connsiteX0" fmla="*/ 2547315 w 3256218"/>
                  <a:gd name="connsiteY0" fmla="*/ 187539 h 1064340"/>
                  <a:gd name="connsiteX1" fmla="*/ 2303365 w 3256218"/>
                  <a:gd name="connsiteY1" fmla="*/ 936934 h 1064340"/>
                  <a:gd name="connsiteX2" fmla="*/ 2605946 w 3256218"/>
                  <a:gd name="connsiteY2" fmla="*/ 936934 h 1064340"/>
                  <a:gd name="connsiteX3" fmla="*/ 2849896 w 3256218"/>
                  <a:gd name="connsiteY3" fmla="*/ 187539 h 1064340"/>
                  <a:gd name="connsiteX4" fmla="*/ 2547315 w 3256218"/>
                  <a:gd name="connsiteY4" fmla="*/ 187539 h 1064340"/>
                  <a:gd name="connsiteX5" fmla="*/ 2317141 w 3256218"/>
                  <a:gd name="connsiteY5" fmla="*/ 187539 h 1064340"/>
                  <a:gd name="connsiteX6" fmla="*/ 2082119 w 3256218"/>
                  <a:gd name="connsiteY6" fmla="*/ 936934 h 1064340"/>
                  <a:gd name="connsiteX7" fmla="*/ 2175423 w 3256218"/>
                  <a:gd name="connsiteY7" fmla="*/ 936934 h 1064340"/>
                  <a:gd name="connsiteX8" fmla="*/ 2410444 w 3256218"/>
                  <a:gd name="connsiteY8" fmla="*/ 187539 h 1064340"/>
                  <a:gd name="connsiteX9" fmla="*/ 2317141 w 3256218"/>
                  <a:gd name="connsiteY9" fmla="*/ 187539 h 1064340"/>
                  <a:gd name="connsiteX10" fmla="*/ 1149999 w 3256218"/>
                  <a:gd name="connsiteY10" fmla="*/ 187539 h 1064340"/>
                  <a:gd name="connsiteX11" fmla="*/ 906049 w 3256218"/>
                  <a:gd name="connsiteY11" fmla="*/ 936934 h 1064340"/>
                  <a:gd name="connsiteX12" fmla="*/ 1208630 w 3256218"/>
                  <a:gd name="connsiteY12" fmla="*/ 936934 h 1064340"/>
                  <a:gd name="connsiteX13" fmla="*/ 1452581 w 3256218"/>
                  <a:gd name="connsiteY13" fmla="*/ 187539 h 1064340"/>
                  <a:gd name="connsiteX14" fmla="*/ 1149999 w 3256218"/>
                  <a:gd name="connsiteY14" fmla="*/ 187539 h 1064340"/>
                  <a:gd name="connsiteX15" fmla="*/ 919825 w 3256218"/>
                  <a:gd name="connsiteY15" fmla="*/ 187539 h 1064340"/>
                  <a:gd name="connsiteX16" fmla="*/ 684803 w 3256218"/>
                  <a:gd name="connsiteY16" fmla="*/ 936934 h 1064340"/>
                  <a:gd name="connsiteX17" fmla="*/ 778107 w 3256218"/>
                  <a:gd name="connsiteY17" fmla="*/ 936934 h 1064340"/>
                  <a:gd name="connsiteX18" fmla="*/ 1013129 w 3256218"/>
                  <a:gd name="connsiteY18" fmla="*/ 187539 h 1064340"/>
                  <a:gd name="connsiteX19" fmla="*/ 919825 w 3256218"/>
                  <a:gd name="connsiteY19" fmla="*/ 187539 h 1064340"/>
                  <a:gd name="connsiteX20" fmla="*/ 190664 w 3256218"/>
                  <a:gd name="connsiteY20" fmla="*/ 147427 h 1064340"/>
                  <a:gd name="connsiteX21" fmla="*/ 122691 w 3256218"/>
                  <a:gd name="connsiteY21" fmla="*/ 215400 h 1064340"/>
                  <a:gd name="connsiteX22" fmla="*/ 190664 w 3256218"/>
                  <a:gd name="connsiteY22" fmla="*/ 283374 h 1064340"/>
                  <a:gd name="connsiteX23" fmla="*/ 258637 w 3256218"/>
                  <a:gd name="connsiteY23" fmla="*/ 215400 h 1064340"/>
                  <a:gd name="connsiteX24" fmla="*/ 190664 w 3256218"/>
                  <a:gd name="connsiteY24" fmla="*/ 147427 h 1064340"/>
                  <a:gd name="connsiteX25" fmla="*/ 56921 w 3256218"/>
                  <a:gd name="connsiteY25" fmla="*/ 0 h 1064340"/>
                  <a:gd name="connsiteX26" fmla="*/ 1385172 w 3256218"/>
                  <a:gd name="connsiteY26" fmla="*/ 0 h 1064340"/>
                  <a:gd name="connsiteX27" fmla="*/ 2876485 w 3256218"/>
                  <a:gd name="connsiteY27" fmla="*/ 0 h 1064340"/>
                  <a:gd name="connsiteX28" fmla="*/ 3233560 w 3256218"/>
                  <a:gd name="connsiteY28" fmla="*/ 0 h 1064340"/>
                  <a:gd name="connsiteX29" fmla="*/ 3256218 w 3256218"/>
                  <a:gd name="connsiteY29" fmla="*/ 22658 h 1064340"/>
                  <a:gd name="connsiteX30" fmla="*/ 3256218 w 3256218"/>
                  <a:gd name="connsiteY30" fmla="*/ 113286 h 1064340"/>
                  <a:gd name="connsiteX31" fmla="*/ 3233560 w 3256218"/>
                  <a:gd name="connsiteY31" fmla="*/ 135944 h 1064340"/>
                  <a:gd name="connsiteX32" fmla="*/ 2977325 w 3256218"/>
                  <a:gd name="connsiteY32" fmla="*/ 135944 h 1064340"/>
                  <a:gd name="connsiteX33" fmla="*/ 2816271 w 3256218"/>
                  <a:gd name="connsiteY33" fmla="*/ 950543 h 1064340"/>
                  <a:gd name="connsiteX34" fmla="*/ 2814395 w 3256218"/>
                  <a:gd name="connsiteY34" fmla="*/ 949984 h 1064340"/>
                  <a:gd name="connsiteX35" fmla="*/ 2655022 w 3256218"/>
                  <a:gd name="connsiteY35" fmla="*/ 1064340 h 1064340"/>
                  <a:gd name="connsiteX36" fmla="*/ 2001030 w 3256218"/>
                  <a:gd name="connsiteY36" fmla="*/ 1064340 h 1064340"/>
                  <a:gd name="connsiteX37" fmla="*/ 1883517 w 3256218"/>
                  <a:gd name="connsiteY37" fmla="*/ 1007565 h 1064340"/>
                  <a:gd name="connsiteX38" fmla="*/ 1627729 w 3256218"/>
                  <a:gd name="connsiteY38" fmla="*/ 506454 h 1064340"/>
                  <a:gd name="connsiteX39" fmla="*/ 1403242 w 3256218"/>
                  <a:gd name="connsiteY39" fmla="*/ 946243 h 1064340"/>
                  <a:gd name="connsiteX40" fmla="*/ 1247097 w 3256218"/>
                  <a:gd name="connsiteY40" fmla="*/ 1064340 h 1064340"/>
                  <a:gd name="connsiteX41" fmla="*/ 593105 w 3256218"/>
                  <a:gd name="connsiteY41" fmla="*/ 1064340 h 1064340"/>
                  <a:gd name="connsiteX42" fmla="*/ 430617 w 3256218"/>
                  <a:gd name="connsiteY42" fmla="*/ 934548 h 1064340"/>
                  <a:gd name="connsiteX43" fmla="*/ 375840 w 3256218"/>
                  <a:gd name="connsiteY43" fmla="*/ 676097 h 1064340"/>
                  <a:gd name="connsiteX44" fmla="*/ 300982 w 3256218"/>
                  <a:gd name="connsiteY44" fmla="*/ 341520 h 1064340"/>
                  <a:gd name="connsiteX45" fmla="*/ 56921 w 3256218"/>
                  <a:gd name="connsiteY45" fmla="*/ 341520 h 1064340"/>
                  <a:gd name="connsiteX46" fmla="*/ 0 w 3256218"/>
                  <a:gd name="connsiteY46" fmla="*/ 284599 h 1064340"/>
                  <a:gd name="connsiteX47" fmla="*/ 0 w 3256218"/>
                  <a:gd name="connsiteY47" fmla="*/ 56921 h 1064340"/>
                  <a:gd name="connsiteX48" fmla="*/ 56921 w 3256218"/>
                  <a:gd name="connsiteY48" fmla="*/ 0 h 106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256218" h="1064340">
                    <a:moveTo>
                      <a:pt x="2547315" y="187539"/>
                    </a:moveTo>
                    <a:lnTo>
                      <a:pt x="2303365" y="936934"/>
                    </a:lnTo>
                    <a:lnTo>
                      <a:pt x="2605946" y="936934"/>
                    </a:lnTo>
                    <a:lnTo>
                      <a:pt x="2849896" y="187539"/>
                    </a:lnTo>
                    <a:lnTo>
                      <a:pt x="2547315" y="187539"/>
                    </a:lnTo>
                    <a:close/>
                    <a:moveTo>
                      <a:pt x="2317141" y="187539"/>
                    </a:moveTo>
                    <a:lnTo>
                      <a:pt x="2082119" y="936934"/>
                    </a:lnTo>
                    <a:lnTo>
                      <a:pt x="2175423" y="936934"/>
                    </a:lnTo>
                    <a:lnTo>
                      <a:pt x="2410444" y="187539"/>
                    </a:lnTo>
                    <a:lnTo>
                      <a:pt x="2317141" y="187539"/>
                    </a:lnTo>
                    <a:close/>
                    <a:moveTo>
                      <a:pt x="1149999" y="187539"/>
                    </a:moveTo>
                    <a:lnTo>
                      <a:pt x="906049" y="936934"/>
                    </a:lnTo>
                    <a:lnTo>
                      <a:pt x="1208630" y="936934"/>
                    </a:lnTo>
                    <a:lnTo>
                      <a:pt x="1452581" y="187539"/>
                    </a:lnTo>
                    <a:lnTo>
                      <a:pt x="1149999" y="187539"/>
                    </a:lnTo>
                    <a:close/>
                    <a:moveTo>
                      <a:pt x="919825" y="187539"/>
                    </a:moveTo>
                    <a:lnTo>
                      <a:pt x="684803" y="936934"/>
                    </a:lnTo>
                    <a:lnTo>
                      <a:pt x="778107" y="936934"/>
                    </a:lnTo>
                    <a:lnTo>
                      <a:pt x="1013129" y="187539"/>
                    </a:lnTo>
                    <a:lnTo>
                      <a:pt x="919825" y="187539"/>
                    </a:lnTo>
                    <a:close/>
                    <a:moveTo>
                      <a:pt x="190664" y="147427"/>
                    </a:moveTo>
                    <a:cubicBezTo>
                      <a:pt x="153124" y="147427"/>
                      <a:pt x="122691" y="177861"/>
                      <a:pt x="122691" y="215400"/>
                    </a:cubicBezTo>
                    <a:cubicBezTo>
                      <a:pt x="122691" y="252940"/>
                      <a:pt x="153124" y="283374"/>
                      <a:pt x="190664" y="283374"/>
                    </a:cubicBezTo>
                    <a:cubicBezTo>
                      <a:pt x="228204" y="283374"/>
                      <a:pt x="258637" y="252940"/>
                      <a:pt x="258637" y="215400"/>
                    </a:cubicBezTo>
                    <a:cubicBezTo>
                      <a:pt x="258637" y="177861"/>
                      <a:pt x="228204" y="147427"/>
                      <a:pt x="190664" y="147427"/>
                    </a:cubicBezTo>
                    <a:close/>
                    <a:moveTo>
                      <a:pt x="56921" y="0"/>
                    </a:moveTo>
                    <a:lnTo>
                      <a:pt x="1385172" y="0"/>
                    </a:lnTo>
                    <a:lnTo>
                      <a:pt x="2876485" y="0"/>
                    </a:lnTo>
                    <a:lnTo>
                      <a:pt x="3233560" y="0"/>
                    </a:lnTo>
                    <a:cubicBezTo>
                      <a:pt x="3246073" y="0"/>
                      <a:pt x="3256218" y="10146"/>
                      <a:pt x="3256218" y="22658"/>
                    </a:cubicBezTo>
                    <a:lnTo>
                      <a:pt x="3256218" y="113286"/>
                    </a:lnTo>
                    <a:cubicBezTo>
                      <a:pt x="3256218" y="125798"/>
                      <a:pt x="3246073" y="135944"/>
                      <a:pt x="3233560" y="135944"/>
                    </a:cubicBezTo>
                    <a:lnTo>
                      <a:pt x="2977325" y="135944"/>
                    </a:lnTo>
                    <a:lnTo>
                      <a:pt x="2816271" y="950543"/>
                    </a:lnTo>
                    <a:lnTo>
                      <a:pt x="2814395" y="949984"/>
                    </a:lnTo>
                    <a:cubicBezTo>
                      <a:pt x="2792582" y="1016855"/>
                      <a:pt x="2729348" y="1064340"/>
                      <a:pt x="2655022" y="1064340"/>
                    </a:cubicBezTo>
                    <a:lnTo>
                      <a:pt x="2001030" y="1064340"/>
                    </a:lnTo>
                    <a:cubicBezTo>
                      <a:pt x="1952780" y="1064340"/>
                      <a:pt x="1909201" y="1044329"/>
                      <a:pt x="1883517" y="1007565"/>
                    </a:cubicBezTo>
                    <a:lnTo>
                      <a:pt x="1627729" y="506454"/>
                    </a:lnTo>
                    <a:lnTo>
                      <a:pt x="1403242" y="946243"/>
                    </a:lnTo>
                    <a:cubicBezTo>
                      <a:pt x="1386362" y="1015570"/>
                      <a:pt x="1322427" y="1064340"/>
                      <a:pt x="1247097" y="1064340"/>
                    </a:cubicBezTo>
                    <a:lnTo>
                      <a:pt x="593105" y="1064340"/>
                    </a:lnTo>
                    <a:cubicBezTo>
                      <a:pt x="513200" y="1064340"/>
                      <a:pt x="446115" y="1009459"/>
                      <a:pt x="430617" y="934548"/>
                    </a:cubicBezTo>
                    <a:lnTo>
                      <a:pt x="375840" y="676097"/>
                    </a:lnTo>
                    <a:lnTo>
                      <a:pt x="300982" y="341520"/>
                    </a:lnTo>
                    <a:lnTo>
                      <a:pt x="56921" y="341520"/>
                    </a:lnTo>
                    <a:cubicBezTo>
                      <a:pt x="25486" y="341520"/>
                      <a:pt x="0" y="316034"/>
                      <a:pt x="0" y="284599"/>
                    </a:cubicBezTo>
                    <a:lnTo>
                      <a:pt x="0" y="56921"/>
                    </a:lnTo>
                    <a:cubicBezTo>
                      <a:pt x="0" y="25486"/>
                      <a:pt x="25486" y="0"/>
                      <a:pt x="569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 defTabSz="457200">
                  <a:lnSpc>
                    <a:spcPct val="90000"/>
                  </a:lnSpc>
                </a:pPr>
                <a:endParaRPr lang="en-US" dirty="0" smtClean="0">
                  <a:solidFill>
                    <a:srgbClr val="A8BBC0"/>
                  </a:solidFill>
                </a:endParaRPr>
              </a:p>
            </p:txBody>
          </p:sp>
          <p:sp>
            <p:nvSpPr>
              <p:cNvPr id="385" name="Rechteck 430"/>
              <p:cNvSpPr/>
              <p:nvPr/>
            </p:nvSpPr>
            <p:spPr>
              <a:xfrm flipH="1">
                <a:off x="1678539" y="1219118"/>
                <a:ext cx="530593" cy="20050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Augmented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gaming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5820261" y="879562"/>
              <a:ext cx="508152" cy="245244"/>
              <a:chOff x="6608359" y="1039035"/>
              <a:chExt cx="508152" cy="245244"/>
            </a:xfrm>
          </p:grpSpPr>
          <p:grpSp>
            <p:nvGrpSpPr>
              <p:cNvPr id="386" name="Group 108"/>
              <p:cNvGrpSpPr>
                <a:grpSpLocks noChangeAspect="1"/>
              </p:cNvGrpSpPr>
              <p:nvPr/>
            </p:nvGrpSpPr>
            <p:grpSpPr>
              <a:xfrm flipH="1">
                <a:off x="6706291" y="1039035"/>
                <a:ext cx="312288" cy="112679"/>
                <a:chOff x="-722313" y="2895600"/>
                <a:chExt cx="9010651" cy="3251201"/>
              </a:xfrm>
              <a:solidFill>
                <a:schemeClr val="bg1"/>
              </a:solidFill>
            </p:grpSpPr>
            <p:sp>
              <p:nvSpPr>
                <p:cNvPr id="387" name="Freeform 137"/>
                <p:cNvSpPr>
                  <a:spLocks noEditPoints="1"/>
                </p:cNvSpPr>
                <p:nvPr/>
              </p:nvSpPr>
              <p:spPr bwMode="auto">
                <a:xfrm>
                  <a:off x="65087" y="4583113"/>
                  <a:ext cx="1563688" cy="1563688"/>
                </a:xfrm>
                <a:custGeom>
                  <a:avLst/>
                  <a:gdLst>
                    <a:gd name="T0" fmla="*/ 70 w 139"/>
                    <a:gd name="T1" fmla="*/ 139 h 139"/>
                    <a:gd name="T2" fmla="*/ 0 w 139"/>
                    <a:gd name="T3" fmla="*/ 70 h 139"/>
                    <a:gd name="T4" fmla="*/ 70 w 139"/>
                    <a:gd name="T5" fmla="*/ 0 h 139"/>
                    <a:gd name="T6" fmla="*/ 139 w 139"/>
                    <a:gd name="T7" fmla="*/ 70 h 139"/>
                    <a:gd name="T8" fmla="*/ 70 w 139"/>
                    <a:gd name="T9" fmla="*/ 139 h 139"/>
                    <a:gd name="T10" fmla="*/ 70 w 139"/>
                    <a:gd name="T11" fmla="*/ 30 h 139"/>
                    <a:gd name="T12" fmla="*/ 30 w 139"/>
                    <a:gd name="T13" fmla="*/ 70 h 139"/>
                    <a:gd name="T14" fmla="*/ 70 w 139"/>
                    <a:gd name="T15" fmla="*/ 109 h 139"/>
                    <a:gd name="T16" fmla="*/ 109 w 139"/>
                    <a:gd name="T17" fmla="*/ 70 h 139"/>
                    <a:gd name="T18" fmla="*/ 70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70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  <a:moveTo>
                        <a:pt x="70" y="30"/>
                      </a:moveTo>
                      <a:cubicBezTo>
                        <a:pt x="48" y="30"/>
                        <a:pt x="30" y="48"/>
                        <a:pt x="30" y="70"/>
                      </a:cubicBezTo>
                      <a:cubicBezTo>
                        <a:pt x="30" y="91"/>
                        <a:pt x="48" y="109"/>
                        <a:pt x="70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7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88" name="Freeform 138"/>
                <p:cNvSpPr>
                  <a:spLocks noEditPoints="1"/>
                </p:cNvSpPr>
                <p:nvPr/>
              </p:nvSpPr>
              <p:spPr bwMode="auto">
                <a:xfrm>
                  <a:off x="5229225" y="4583113"/>
                  <a:ext cx="1563688" cy="1563688"/>
                </a:xfrm>
                <a:custGeom>
                  <a:avLst/>
                  <a:gdLst>
                    <a:gd name="T0" fmla="*/ 69 w 139"/>
                    <a:gd name="T1" fmla="*/ 139 h 139"/>
                    <a:gd name="T2" fmla="*/ 0 w 139"/>
                    <a:gd name="T3" fmla="*/ 70 h 139"/>
                    <a:gd name="T4" fmla="*/ 69 w 139"/>
                    <a:gd name="T5" fmla="*/ 0 h 139"/>
                    <a:gd name="T6" fmla="*/ 139 w 139"/>
                    <a:gd name="T7" fmla="*/ 70 h 139"/>
                    <a:gd name="T8" fmla="*/ 69 w 139"/>
                    <a:gd name="T9" fmla="*/ 139 h 139"/>
                    <a:gd name="T10" fmla="*/ 69 w 139"/>
                    <a:gd name="T11" fmla="*/ 30 h 139"/>
                    <a:gd name="T12" fmla="*/ 30 w 139"/>
                    <a:gd name="T13" fmla="*/ 70 h 139"/>
                    <a:gd name="T14" fmla="*/ 69 w 139"/>
                    <a:gd name="T15" fmla="*/ 109 h 139"/>
                    <a:gd name="T16" fmla="*/ 109 w 139"/>
                    <a:gd name="T17" fmla="*/ 70 h 139"/>
                    <a:gd name="T18" fmla="*/ 69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69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  <a:moveTo>
                        <a:pt x="69" y="30"/>
                      </a:moveTo>
                      <a:cubicBezTo>
                        <a:pt x="47" y="30"/>
                        <a:pt x="30" y="48"/>
                        <a:pt x="30" y="70"/>
                      </a:cubicBezTo>
                      <a:cubicBezTo>
                        <a:pt x="30" y="91"/>
                        <a:pt x="47" y="109"/>
                        <a:pt x="69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89" name="Freeform 139"/>
                <p:cNvSpPr>
                  <a:spLocks/>
                </p:cNvSpPr>
                <p:nvPr/>
              </p:nvSpPr>
              <p:spPr bwMode="auto">
                <a:xfrm>
                  <a:off x="1290637" y="5202238"/>
                  <a:ext cx="4275138" cy="325438"/>
                </a:xfrm>
                <a:custGeom>
                  <a:avLst/>
                  <a:gdLst>
                    <a:gd name="T0" fmla="*/ 365 w 380"/>
                    <a:gd name="T1" fmla="*/ 29 h 29"/>
                    <a:gd name="T2" fmla="*/ 15 w 380"/>
                    <a:gd name="T3" fmla="*/ 29 h 29"/>
                    <a:gd name="T4" fmla="*/ 0 w 380"/>
                    <a:gd name="T5" fmla="*/ 15 h 29"/>
                    <a:gd name="T6" fmla="*/ 15 w 380"/>
                    <a:gd name="T7" fmla="*/ 0 h 29"/>
                    <a:gd name="T8" fmla="*/ 365 w 380"/>
                    <a:gd name="T9" fmla="*/ 0 h 29"/>
                    <a:gd name="T10" fmla="*/ 380 w 380"/>
                    <a:gd name="T11" fmla="*/ 15 h 29"/>
                    <a:gd name="T12" fmla="*/ 365 w 380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29">
                      <a:moveTo>
                        <a:pt x="365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365" y="0"/>
                        <a:pt x="365" y="0"/>
                        <a:pt x="365" y="0"/>
                      </a:cubicBezTo>
                      <a:cubicBezTo>
                        <a:pt x="373" y="0"/>
                        <a:pt x="380" y="6"/>
                        <a:pt x="380" y="15"/>
                      </a:cubicBezTo>
                      <a:cubicBezTo>
                        <a:pt x="380" y="23"/>
                        <a:pt x="373" y="29"/>
                        <a:pt x="3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0" name="Freeform 140"/>
                <p:cNvSpPr>
                  <a:spLocks/>
                </p:cNvSpPr>
                <p:nvPr/>
              </p:nvSpPr>
              <p:spPr bwMode="auto">
                <a:xfrm>
                  <a:off x="965200" y="3817938"/>
                  <a:ext cx="4916488" cy="338138"/>
                </a:xfrm>
                <a:custGeom>
                  <a:avLst/>
                  <a:gdLst>
                    <a:gd name="T0" fmla="*/ 422 w 437"/>
                    <a:gd name="T1" fmla="*/ 30 h 30"/>
                    <a:gd name="T2" fmla="*/ 15 w 437"/>
                    <a:gd name="T3" fmla="*/ 30 h 30"/>
                    <a:gd name="T4" fmla="*/ 0 w 437"/>
                    <a:gd name="T5" fmla="*/ 15 h 30"/>
                    <a:gd name="T6" fmla="*/ 15 w 437"/>
                    <a:gd name="T7" fmla="*/ 0 h 30"/>
                    <a:gd name="T8" fmla="*/ 422 w 437"/>
                    <a:gd name="T9" fmla="*/ 0 h 30"/>
                    <a:gd name="T10" fmla="*/ 437 w 437"/>
                    <a:gd name="T11" fmla="*/ 15 h 30"/>
                    <a:gd name="T12" fmla="*/ 422 w 4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7" h="30">
                      <a:moveTo>
                        <a:pt x="422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6" y="30"/>
                        <a:pt x="0" y="23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ubicBezTo>
                        <a:pt x="422" y="0"/>
                        <a:pt x="422" y="0"/>
                        <a:pt x="422" y="0"/>
                      </a:cubicBezTo>
                      <a:cubicBezTo>
                        <a:pt x="430" y="0"/>
                        <a:pt x="437" y="7"/>
                        <a:pt x="437" y="15"/>
                      </a:cubicBezTo>
                      <a:cubicBezTo>
                        <a:pt x="437" y="23"/>
                        <a:pt x="430" y="30"/>
                        <a:pt x="42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1" name="Freeform 141"/>
                <p:cNvSpPr>
                  <a:spLocks/>
                </p:cNvSpPr>
                <p:nvPr/>
              </p:nvSpPr>
              <p:spPr bwMode="auto">
                <a:xfrm>
                  <a:off x="3406775" y="2895600"/>
                  <a:ext cx="336550" cy="1214438"/>
                </a:xfrm>
                <a:custGeom>
                  <a:avLst/>
                  <a:gdLst>
                    <a:gd name="T0" fmla="*/ 15 w 30"/>
                    <a:gd name="T1" fmla="*/ 108 h 108"/>
                    <a:gd name="T2" fmla="*/ 0 w 30"/>
                    <a:gd name="T3" fmla="*/ 94 h 108"/>
                    <a:gd name="T4" fmla="*/ 0 w 30"/>
                    <a:gd name="T5" fmla="*/ 15 h 108"/>
                    <a:gd name="T6" fmla="*/ 15 w 30"/>
                    <a:gd name="T7" fmla="*/ 0 h 108"/>
                    <a:gd name="T8" fmla="*/ 30 w 30"/>
                    <a:gd name="T9" fmla="*/ 15 h 108"/>
                    <a:gd name="T10" fmla="*/ 30 w 30"/>
                    <a:gd name="T11" fmla="*/ 94 h 108"/>
                    <a:gd name="T12" fmla="*/ 15 w 30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108">
                      <a:moveTo>
                        <a:pt x="15" y="108"/>
                      </a:moveTo>
                      <a:cubicBezTo>
                        <a:pt x="7" y="108"/>
                        <a:pt x="0" y="102"/>
                        <a:pt x="0" y="9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102"/>
                        <a:pt x="23" y="108"/>
                        <a:pt x="15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2" name="Freeform 142"/>
                <p:cNvSpPr>
                  <a:spLocks/>
                </p:cNvSpPr>
                <p:nvPr/>
              </p:nvSpPr>
              <p:spPr bwMode="auto">
                <a:xfrm>
                  <a:off x="-722313" y="2895600"/>
                  <a:ext cx="9010651" cy="2609850"/>
                </a:xfrm>
                <a:custGeom>
                  <a:avLst/>
                  <a:gdLst>
                    <a:gd name="T0" fmla="*/ 786 w 801"/>
                    <a:gd name="T1" fmla="*/ 232 h 232"/>
                    <a:gd name="T2" fmla="*/ 653 w 801"/>
                    <a:gd name="T3" fmla="*/ 232 h 232"/>
                    <a:gd name="T4" fmla="*/ 638 w 801"/>
                    <a:gd name="T5" fmla="*/ 217 h 232"/>
                    <a:gd name="T6" fmla="*/ 653 w 801"/>
                    <a:gd name="T7" fmla="*/ 202 h 232"/>
                    <a:gd name="T8" fmla="*/ 771 w 801"/>
                    <a:gd name="T9" fmla="*/ 202 h 232"/>
                    <a:gd name="T10" fmla="*/ 771 w 801"/>
                    <a:gd name="T11" fmla="*/ 160 h 232"/>
                    <a:gd name="T12" fmla="*/ 569 w 801"/>
                    <a:gd name="T13" fmla="*/ 112 h 232"/>
                    <a:gd name="T14" fmla="*/ 561 w 801"/>
                    <a:gd name="T15" fmla="*/ 107 h 232"/>
                    <a:gd name="T16" fmla="*/ 492 w 801"/>
                    <a:gd name="T17" fmla="*/ 30 h 232"/>
                    <a:gd name="T18" fmla="*/ 288 w 801"/>
                    <a:gd name="T19" fmla="*/ 30 h 232"/>
                    <a:gd name="T20" fmla="*/ 160 w 801"/>
                    <a:gd name="T21" fmla="*/ 119 h 232"/>
                    <a:gd name="T22" fmla="*/ 148 w 801"/>
                    <a:gd name="T23" fmla="*/ 125 h 232"/>
                    <a:gd name="T24" fmla="*/ 56 w 801"/>
                    <a:gd name="T25" fmla="*/ 125 h 232"/>
                    <a:gd name="T26" fmla="*/ 38 w 801"/>
                    <a:gd name="T27" fmla="*/ 132 h 232"/>
                    <a:gd name="T28" fmla="*/ 32 w 801"/>
                    <a:gd name="T29" fmla="*/ 154 h 232"/>
                    <a:gd name="T30" fmla="*/ 32 w 801"/>
                    <a:gd name="T31" fmla="*/ 202 h 232"/>
                    <a:gd name="T32" fmla="*/ 85 w 801"/>
                    <a:gd name="T33" fmla="*/ 202 h 232"/>
                    <a:gd name="T34" fmla="*/ 100 w 801"/>
                    <a:gd name="T35" fmla="*/ 217 h 232"/>
                    <a:gd name="T36" fmla="*/ 85 w 801"/>
                    <a:gd name="T37" fmla="*/ 232 h 232"/>
                    <a:gd name="T38" fmla="*/ 17 w 801"/>
                    <a:gd name="T39" fmla="*/ 232 h 232"/>
                    <a:gd name="T40" fmla="*/ 2 w 801"/>
                    <a:gd name="T41" fmla="*/ 217 h 232"/>
                    <a:gd name="T42" fmla="*/ 2 w 801"/>
                    <a:gd name="T43" fmla="*/ 155 h 232"/>
                    <a:gd name="T44" fmla="*/ 16 w 801"/>
                    <a:gd name="T45" fmla="*/ 112 h 232"/>
                    <a:gd name="T46" fmla="*/ 56 w 801"/>
                    <a:gd name="T47" fmla="*/ 96 h 232"/>
                    <a:gd name="T48" fmla="*/ 141 w 801"/>
                    <a:gd name="T49" fmla="*/ 96 h 232"/>
                    <a:gd name="T50" fmla="*/ 288 w 801"/>
                    <a:gd name="T51" fmla="*/ 0 h 232"/>
                    <a:gd name="T52" fmla="*/ 499 w 801"/>
                    <a:gd name="T53" fmla="*/ 0 h 232"/>
                    <a:gd name="T54" fmla="*/ 510 w 801"/>
                    <a:gd name="T55" fmla="*/ 5 h 232"/>
                    <a:gd name="T56" fmla="*/ 580 w 801"/>
                    <a:gd name="T57" fmla="*/ 84 h 232"/>
                    <a:gd name="T58" fmla="*/ 790 w 801"/>
                    <a:gd name="T59" fmla="*/ 134 h 232"/>
                    <a:gd name="T60" fmla="*/ 801 w 801"/>
                    <a:gd name="T61" fmla="*/ 148 h 232"/>
                    <a:gd name="T62" fmla="*/ 801 w 801"/>
                    <a:gd name="T63" fmla="*/ 217 h 232"/>
                    <a:gd name="T64" fmla="*/ 786 w 801"/>
                    <a:gd name="T6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01" h="232">
                      <a:moveTo>
                        <a:pt x="786" y="232"/>
                      </a:moveTo>
                      <a:cubicBezTo>
                        <a:pt x="653" y="232"/>
                        <a:pt x="653" y="232"/>
                        <a:pt x="653" y="232"/>
                      </a:cubicBezTo>
                      <a:cubicBezTo>
                        <a:pt x="645" y="232"/>
                        <a:pt x="638" y="225"/>
                        <a:pt x="638" y="217"/>
                      </a:cubicBezTo>
                      <a:cubicBezTo>
                        <a:pt x="638" y="209"/>
                        <a:pt x="645" y="202"/>
                        <a:pt x="653" y="202"/>
                      </a:cubicBezTo>
                      <a:cubicBezTo>
                        <a:pt x="771" y="202"/>
                        <a:pt x="771" y="202"/>
                        <a:pt x="771" y="202"/>
                      </a:cubicBezTo>
                      <a:cubicBezTo>
                        <a:pt x="771" y="160"/>
                        <a:pt x="771" y="160"/>
                        <a:pt x="771" y="160"/>
                      </a:cubicBezTo>
                      <a:cubicBezTo>
                        <a:pt x="569" y="112"/>
                        <a:pt x="569" y="112"/>
                        <a:pt x="569" y="112"/>
                      </a:cubicBezTo>
                      <a:cubicBezTo>
                        <a:pt x="566" y="111"/>
                        <a:pt x="563" y="109"/>
                        <a:pt x="561" y="107"/>
                      </a:cubicBezTo>
                      <a:cubicBezTo>
                        <a:pt x="492" y="30"/>
                        <a:pt x="492" y="30"/>
                        <a:pt x="492" y="30"/>
                      </a:cubicBezTo>
                      <a:cubicBezTo>
                        <a:pt x="288" y="30"/>
                        <a:pt x="288" y="30"/>
                        <a:pt x="288" y="30"/>
                      </a:cubicBezTo>
                      <a:cubicBezTo>
                        <a:pt x="238" y="30"/>
                        <a:pt x="179" y="95"/>
                        <a:pt x="160" y="119"/>
                      </a:cubicBezTo>
                      <a:cubicBezTo>
                        <a:pt x="157" y="123"/>
                        <a:pt x="153" y="125"/>
                        <a:pt x="148" y="125"/>
                      </a:cubicBezTo>
                      <a:cubicBezTo>
                        <a:pt x="56" y="125"/>
                        <a:pt x="56" y="125"/>
                        <a:pt x="56" y="125"/>
                      </a:cubicBezTo>
                      <a:cubicBezTo>
                        <a:pt x="48" y="125"/>
                        <a:pt x="42" y="127"/>
                        <a:pt x="38" y="132"/>
                      </a:cubicBezTo>
                      <a:cubicBezTo>
                        <a:pt x="32" y="138"/>
                        <a:pt x="32" y="150"/>
                        <a:pt x="32" y="154"/>
                      </a:cubicBezTo>
                      <a:cubicBezTo>
                        <a:pt x="32" y="202"/>
                        <a:pt x="32" y="202"/>
                        <a:pt x="32" y="202"/>
                      </a:cubicBezTo>
                      <a:cubicBezTo>
                        <a:pt x="85" y="202"/>
                        <a:pt x="85" y="202"/>
                        <a:pt x="85" y="202"/>
                      </a:cubicBezTo>
                      <a:cubicBezTo>
                        <a:pt x="93" y="202"/>
                        <a:pt x="100" y="209"/>
                        <a:pt x="100" y="217"/>
                      </a:cubicBezTo>
                      <a:cubicBezTo>
                        <a:pt x="100" y="225"/>
                        <a:pt x="93" y="232"/>
                        <a:pt x="85" y="232"/>
                      </a:cubicBezTo>
                      <a:cubicBezTo>
                        <a:pt x="17" y="232"/>
                        <a:pt x="17" y="232"/>
                        <a:pt x="17" y="232"/>
                      </a:cubicBezTo>
                      <a:cubicBezTo>
                        <a:pt x="9" y="232"/>
                        <a:pt x="2" y="225"/>
                        <a:pt x="2" y="217"/>
                      </a:cubicBezTo>
                      <a:cubicBezTo>
                        <a:pt x="2" y="155"/>
                        <a:pt x="2" y="155"/>
                        <a:pt x="2" y="155"/>
                      </a:cubicBezTo>
                      <a:cubicBezTo>
                        <a:pt x="2" y="154"/>
                        <a:pt x="0" y="129"/>
                        <a:pt x="16" y="112"/>
                      </a:cubicBezTo>
                      <a:cubicBezTo>
                        <a:pt x="23" y="104"/>
                        <a:pt x="35" y="96"/>
                        <a:pt x="56" y="96"/>
                      </a:cubicBezTo>
                      <a:cubicBezTo>
                        <a:pt x="141" y="96"/>
                        <a:pt x="141" y="96"/>
                        <a:pt x="141" y="96"/>
                      </a:cubicBezTo>
                      <a:cubicBezTo>
                        <a:pt x="159" y="74"/>
                        <a:pt x="222" y="0"/>
                        <a:pt x="288" y="0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503" y="0"/>
                        <a:pt x="507" y="2"/>
                        <a:pt x="510" y="5"/>
                      </a:cubicBezTo>
                      <a:cubicBezTo>
                        <a:pt x="580" y="84"/>
                        <a:pt x="580" y="84"/>
                        <a:pt x="580" y="84"/>
                      </a:cubicBezTo>
                      <a:cubicBezTo>
                        <a:pt x="790" y="134"/>
                        <a:pt x="790" y="134"/>
                        <a:pt x="790" y="134"/>
                      </a:cubicBezTo>
                      <a:cubicBezTo>
                        <a:pt x="796" y="135"/>
                        <a:pt x="801" y="141"/>
                        <a:pt x="801" y="148"/>
                      </a:cubicBezTo>
                      <a:cubicBezTo>
                        <a:pt x="801" y="217"/>
                        <a:pt x="801" y="217"/>
                        <a:pt x="801" y="217"/>
                      </a:cubicBezTo>
                      <a:cubicBezTo>
                        <a:pt x="801" y="225"/>
                        <a:pt x="795" y="232"/>
                        <a:pt x="786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  <p:sp>
            <p:nvSpPr>
              <p:cNvPr id="393" name="Rechteck 458"/>
              <p:cNvSpPr/>
              <p:nvPr/>
            </p:nvSpPr>
            <p:spPr>
              <a:xfrm flipH="1">
                <a:off x="6608359" y="1182263"/>
                <a:ext cx="508152" cy="1020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Self driving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966174" y="1673564"/>
              <a:ext cx="724808" cy="351021"/>
              <a:chOff x="5744986" y="1384877"/>
              <a:chExt cx="724808" cy="351021"/>
            </a:xfrm>
          </p:grpSpPr>
          <p:sp>
            <p:nvSpPr>
              <p:cNvPr id="285" name="Rechteck 284"/>
              <p:cNvSpPr/>
              <p:nvPr/>
            </p:nvSpPr>
            <p:spPr>
              <a:xfrm>
                <a:off x="5744986" y="1535394"/>
                <a:ext cx="724808" cy="20050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Maintenance </a:t>
                </a:r>
                <a:r>
                  <a:rPr lang="en-US" sz="800" dirty="0">
                    <a:solidFill>
                      <a:srgbClr val="FFFFFF"/>
                    </a:solidFill>
                  </a:rPr>
                  <a:t>optimization</a:t>
                </a:r>
              </a:p>
            </p:txBody>
          </p:sp>
          <p:grpSp>
            <p:nvGrpSpPr>
              <p:cNvPr id="395" name="Group 108"/>
              <p:cNvGrpSpPr>
                <a:grpSpLocks noChangeAspect="1"/>
              </p:cNvGrpSpPr>
              <p:nvPr/>
            </p:nvGrpSpPr>
            <p:grpSpPr>
              <a:xfrm flipH="1">
                <a:off x="5951246" y="1384877"/>
                <a:ext cx="312288" cy="112679"/>
                <a:chOff x="-722313" y="2895600"/>
                <a:chExt cx="9010651" cy="3251201"/>
              </a:xfrm>
              <a:solidFill>
                <a:schemeClr val="bg1"/>
              </a:solidFill>
            </p:grpSpPr>
            <p:sp>
              <p:nvSpPr>
                <p:cNvPr id="396" name="Freeform 137"/>
                <p:cNvSpPr>
                  <a:spLocks noEditPoints="1"/>
                </p:cNvSpPr>
                <p:nvPr/>
              </p:nvSpPr>
              <p:spPr bwMode="auto">
                <a:xfrm>
                  <a:off x="65087" y="4583113"/>
                  <a:ext cx="1563688" cy="1563688"/>
                </a:xfrm>
                <a:custGeom>
                  <a:avLst/>
                  <a:gdLst>
                    <a:gd name="T0" fmla="*/ 70 w 139"/>
                    <a:gd name="T1" fmla="*/ 139 h 139"/>
                    <a:gd name="T2" fmla="*/ 0 w 139"/>
                    <a:gd name="T3" fmla="*/ 70 h 139"/>
                    <a:gd name="T4" fmla="*/ 70 w 139"/>
                    <a:gd name="T5" fmla="*/ 0 h 139"/>
                    <a:gd name="T6" fmla="*/ 139 w 139"/>
                    <a:gd name="T7" fmla="*/ 70 h 139"/>
                    <a:gd name="T8" fmla="*/ 70 w 139"/>
                    <a:gd name="T9" fmla="*/ 139 h 139"/>
                    <a:gd name="T10" fmla="*/ 70 w 139"/>
                    <a:gd name="T11" fmla="*/ 30 h 139"/>
                    <a:gd name="T12" fmla="*/ 30 w 139"/>
                    <a:gd name="T13" fmla="*/ 70 h 139"/>
                    <a:gd name="T14" fmla="*/ 70 w 139"/>
                    <a:gd name="T15" fmla="*/ 109 h 139"/>
                    <a:gd name="T16" fmla="*/ 109 w 139"/>
                    <a:gd name="T17" fmla="*/ 70 h 139"/>
                    <a:gd name="T18" fmla="*/ 70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70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70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70" y="139"/>
                      </a:cubicBezTo>
                      <a:close/>
                      <a:moveTo>
                        <a:pt x="70" y="30"/>
                      </a:moveTo>
                      <a:cubicBezTo>
                        <a:pt x="48" y="30"/>
                        <a:pt x="30" y="48"/>
                        <a:pt x="30" y="70"/>
                      </a:cubicBezTo>
                      <a:cubicBezTo>
                        <a:pt x="30" y="91"/>
                        <a:pt x="48" y="109"/>
                        <a:pt x="70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70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7" name="Freeform 138"/>
                <p:cNvSpPr>
                  <a:spLocks noEditPoints="1"/>
                </p:cNvSpPr>
                <p:nvPr/>
              </p:nvSpPr>
              <p:spPr bwMode="auto">
                <a:xfrm>
                  <a:off x="5229225" y="4583113"/>
                  <a:ext cx="1563688" cy="1563688"/>
                </a:xfrm>
                <a:custGeom>
                  <a:avLst/>
                  <a:gdLst>
                    <a:gd name="T0" fmla="*/ 69 w 139"/>
                    <a:gd name="T1" fmla="*/ 139 h 139"/>
                    <a:gd name="T2" fmla="*/ 0 w 139"/>
                    <a:gd name="T3" fmla="*/ 70 h 139"/>
                    <a:gd name="T4" fmla="*/ 69 w 139"/>
                    <a:gd name="T5" fmla="*/ 0 h 139"/>
                    <a:gd name="T6" fmla="*/ 139 w 139"/>
                    <a:gd name="T7" fmla="*/ 70 h 139"/>
                    <a:gd name="T8" fmla="*/ 69 w 139"/>
                    <a:gd name="T9" fmla="*/ 139 h 139"/>
                    <a:gd name="T10" fmla="*/ 69 w 139"/>
                    <a:gd name="T11" fmla="*/ 30 h 139"/>
                    <a:gd name="T12" fmla="*/ 30 w 139"/>
                    <a:gd name="T13" fmla="*/ 70 h 139"/>
                    <a:gd name="T14" fmla="*/ 69 w 139"/>
                    <a:gd name="T15" fmla="*/ 109 h 139"/>
                    <a:gd name="T16" fmla="*/ 109 w 139"/>
                    <a:gd name="T17" fmla="*/ 70 h 139"/>
                    <a:gd name="T18" fmla="*/ 69 w 139"/>
                    <a:gd name="T19" fmla="*/ 3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139">
                      <a:moveTo>
                        <a:pt x="69" y="139"/>
                      </a:moveTo>
                      <a:cubicBezTo>
                        <a:pt x="31" y="139"/>
                        <a:pt x="0" y="108"/>
                        <a:pt x="0" y="70"/>
                      </a:cubicBezTo>
                      <a:cubicBezTo>
                        <a:pt x="0" y="31"/>
                        <a:pt x="31" y="0"/>
                        <a:pt x="69" y="0"/>
                      </a:cubicBezTo>
                      <a:cubicBezTo>
                        <a:pt x="108" y="0"/>
                        <a:pt x="139" y="31"/>
                        <a:pt x="139" y="70"/>
                      </a:cubicBezTo>
                      <a:cubicBezTo>
                        <a:pt x="139" y="108"/>
                        <a:pt x="108" y="139"/>
                        <a:pt x="69" y="139"/>
                      </a:cubicBezTo>
                      <a:close/>
                      <a:moveTo>
                        <a:pt x="69" y="30"/>
                      </a:moveTo>
                      <a:cubicBezTo>
                        <a:pt x="47" y="30"/>
                        <a:pt x="30" y="48"/>
                        <a:pt x="30" y="70"/>
                      </a:cubicBezTo>
                      <a:cubicBezTo>
                        <a:pt x="30" y="91"/>
                        <a:pt x="47" y="109"/>
                        <a:pt x="69" y="109"/>
                      </a:cubicBezTo>
                      <a:cubicBezTo>
                        <a:pt x="91" y="109"/>
                        <a:pt x="109" y="91"/>
                        <a:pt x="109" y="70"/>
                      </a:cubicBezTo>
                      <a:cubicBezTo>
                        <a:pt x="109" y="48"/>
                        <a:pt x="91" y="30"/>
                        <a:pt x="69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8" name="Freeform 139"/>
                <p:cNvSpPr>
                  <a:spLocks/>
                </p:cNvSpPr>
                <p:nvPr/>
              </p:nvSpPr>
              <p:spPr bwMode="auto">
                <a:xfrm>
                  <a:off x="1290637" y="5202238"/>
                  <a:ext cx="4275138" cy="325438"/>
                </a:xfrm>
                <a:custGeom>
                  <a:avLst/>
                  <a:gdLst>
                    <a:gd name="T0" fmla="*/ 365 w 380"/>
                    <a:gd name="T1" fmla="*/ 29 h 29"/>
                    <a:gd name="T2" fmla="*/ 15 w 380"/>
                    <a:gd name="T3" fmla="*/ 29 h 29"/>
                    <a:gd name="T4" fmla="*/ 0 w 380"/>
                    <a:gd name="T5" fmla="*/ 15 h 29"/>
                    <a:gd name="T6" fmla="*/ 15 w 380"/>
                    <a:gd name="T7" fmla="*/ 0 h 29"/>
                    <a:gd name="T8" fmla="*/ 365 w 380"/>
                    <a:gd name="T9" fmla="*/ 0 h 29"/>
                    <a:gd name="T10" fmla="*/ 380 w 380"/>
                    <a:gd name="T11" fmla="*/ 15 h 29"/>
                    <a:gd name="T12" fmla="*/ 365 w 380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0" h="29">
                      <a:moveTo>
                        <a:pt x="365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7" y="29"/>
                        <a:pt x="0" y="23"/>
                        <a:pt x="0" y="15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365" y="0"/>
                        <a:pt x="365" y="0"/>
                        <a:pt x="365" y="0"/>
                      </a:cubicBezTo>
                      <a:cubicBezTo>
                        <a:pt x="373" y="0"/>
                        <a:pt x="380" y="6"/>
                        <a:pt x="380" y="15"/>
                      </a:cubicBezTo>
                      <a:cubicBezTo>
                        <a:pt x="380" y="23"/>
                        <a:pt x="373" y="29"/>
                        <a:pt x="365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99" name="Freeform 140"/>
                <p:cNvSpPr>
                  <a:spLocks/>
                </p:cNvSpPr>
                <p:nvPr/>
              </p:nvSpPr>
              <p:spPr bwMode="auto">
                <a:xfrm>
                  <a:off x="965200" y="3817938"/>
                  <a:ext cx="4916488" cy="338138"/>
                </a:xfrm>
                <a:custGeom>
                  <a:avLst/>
                  <a:gdLst>
                    <a:gd name="T0" fmla="*/ 422 w 437"/>
                    <a:gd name="T1" fmla="*/ 30 h 30"/>
                    <a:gd name="T2" fmla="*/ 15 w 437"/>
                    <a:gd name="T3" fmla="*/ 30 h 30"/>
                    <a:gd name="T4" fmla="*/ 0 w 437"/>
                    <a:gd name="T5" fmla="*/ 15 h 30"/>
                    <a:gd name="T6" fmla="*/ 15 w 437"/>
                    <a:gd name="T7" fmla="*/ 0 h 30"/>
                    <a:gd name="T8" fmla="*/ 422 w 437"/>
                    <a:gd name="T9" fmla="*/ 0 h 30"/>
                    <a:gd name="T10" fmla="*/ 437 w 437"/>
                    <a:gd name="T11" fmla="*/ 15 h 30"/>
                    <a:gd name="T12" fmla="*/ 422 w 437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7" h="30">
                      <a:moveTo>
                        <a:pt x="422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6" y="30"/>
                        <a:pt x="0" y="23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ubicBezTo>
                        <a:pt x="422" y="0"/>
                        <a:pt x="422" y="0"/>
                        <a:pt x="422" y="0"/>
                      </a:cubicBezTo>
                      <a:cubicBezTo>
                        <a:pt x="430" y="0"/>
                        <a:pt x="437" y="7"/>
                        <a:pt x="437" y="15"/>
                      </a:cubicBezTo>
                      <a:cubicBezTo>
                        <a:pt x="437" y="23"/>
                        <a:pt x="430" y="30"/>
                        <a:pt x="42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400" name="Freeform 141"/>
                <p:cNvSpPr>
                  <a:spLocks/>
                </p:cNvSpPr>
                <p:nvPr/>
              </p:nvSpPr>
              <p:spPr bwMode="auto">
                <a:xfrm>
                  <a:off x="3406775" y="2895600"/>
                  <a:ext cx="336550" cy="1214438"/>
                </a:xfrm>
                <a:custGeom>
                  <a:avLst/>
                  <a:gdLst>
                    <a:gd name="T0" fmla="*/ 15 w 30"/>
                    <a:gd name="T1" fmla="*/ 108 h 108"/>
                    <a:gd name="T2" fmla="*/ 0 w 30"/>
                    <a:gd name="T3" fmla="*/ 94 h 108"/>
                    <a:gd name="T4" fmla="*/ 0 w 30"/>
                    <a:gd name="T5" fmla="*/ 15 h 108"/>
                    <a:gd name="T6" fmla="*/ 15 w 30"/>
                    <a:gd name="T7" fmla="*/ 0 h 108"/>
                    <a:gd name="T8" fmla="*/ 30 w 30"/>
                    <a:gd name="T9" fmla="*/ 15 h 108"/>
                    <a:gd name="T10" fmla="*/ 30 w 30"/>
                    <a:gd name="T11" fmla="*/ 94 h 108"/>
                    <a:gd name="T12" fmla="*/ 15 w 30"/>
                    <a:gd name="T13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108">
                      <a:moveTo>
                        <a:pt x="15" y="108"/>
                      </a:moveTo>
                      <a:cubicBezTo>
                        <a:pt x="7" y="108"/>
                        <a:pt x="0" y="102"/>
                        <a:pt x="0" y="9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23" y="0"/>
                        <a:pt x="30" y="7"/>
                        <a:pt x="30" y="1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102"/>
                        <a:pt x="23" y="108"/>
                        <a:pt x="15" y="1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401" name="Freeform 142"/>
                <p:cNvSpPr>
                  <a:spLocks/>
                </p:cNvSpPr>
                <p:nvPr/>
              </p:nvSpPr>
              <p:spPr bwMode="auto">
                <a:xfrm>
                  <a:off x="-722313" y="2895600"/>
                  <a:ext cx="9010651" cy="2609850"/>
                </a:xfrm>
                <a:custGeom>
                  <a:avLst/>
                  <a:gdLst>
                    <a:gd name="T0" fmla="*/ 786 w 801"/>
                    <a:gd name="T1" fmla="*/ 232 h 232"/>
                    <a:gd name="T2" fmla="*/ 653 w 801"/>
                    <a:gd name="T3" fmla="*/ 232 h 232"/>
                    <a:gd name="T4" fmla="*/ 638 w 801"/>
                    <a:gd name="T5" fmla="*/ 217 h 232"/>
                    <a:gd name="T6" fmla="*/ 653 w 801"/>
                    <a:gd name="T7" fmla="*/ 202 h 232"/>
                    <a:gd name="T8" fmla="*/ 771 w 801"/>
                    <a:gd name="T9" fmla="*/ 202 h 232"/>
                    <a:gd name="T10" fmla="*/ 771 w 801"/>
                    <a:gd name="T11" fmla="*/ 160 h 232"/>
                    <a:gd name="T12" fmla="*/ 569 w 801"/>
                    <a:gd name="T13" fmla="*/ 112 h 232"/>
                    <a:gd name="T14" fmla="*/ 561 w 801"/>
                    <a:gd name="T15" fmla="*/ 107 h 232"/>
                    <a:gd name="T16" fmla="*/ 492 w 801"/>
                    <a:gd name="T17" fmla="*/ 30 h 232"/>
                    <a:gd name="T18" fmla="*/ 288 w 801"/>
                    <a:gd name="T19" fmla="*/ 30 h 232"/>
                    <a:gd name="T20" fmla="*/ 160 w 801"/>
                    <a:gd name="T21" fmla="*/ 119 h 232"/>
                    <a:gd name="T22" fmla="*/ 148 w 801"/>
                    <a:gd name="T23" fmla="*/ 125 h 232"/>
                    <a:gd name="T24" fmla="*/ 56 w 801"/>
                    <a:gd name="T25" fmla="*/ 125 h 232"/>
                    <a:gd name="T26" fmla="*/ 38 w 801"/>
                    <a:gd name="T27" fmla="*/ 132 h 232"/>
                    <a:gd name="T28" fmla="*/ 32 w 801"/>
                    <a:gd name="T29" fmla="*/ 154 h 232"/>
                    <a:gd name="T30" fmla="*/ 32 w 801"/>
                    <a:gd name="T31" fmla="*/ 202 h 232"/>
                    <a:gd name="T32" fmla="*/ 85 w 801"/>
                    <a:gd name="T33" fmla="*/ 202 h 232"/>
                    <a:gd name="T34" fmla="*/ 100 w 801"/>
                    <a:gd name="T35" fmla="*/ 217 h 232"/>
                    <a:gd name="T36" fmla="*/ 85 w 801"/>
                    <a:gd name="T37" fmla="*/ 232 h 232"/>
                    <a:gd name="T38" fmla="*/ 17 w 801"/>
                    <a:gd name="T39" fmla="*/ 232 h 232"/>
                    <a:gd name="T40" fmla="*/ 2 w 801"/>
                    <a:gd name="T41" fmla="*/ 217 h 232"/>
                    <a:gd name="T42" fmla="*/ 2 w 801"/>
                    <a:gd name="T43" fmla="*/ 155 h 232"/>
                    <a:gd name="T44" fmla="*/ 16 w 801"/>
                    <a:gd name="T45" fmla="*/ 112 h 232"/>
                    <a:gd name="T46" fmla="*/ 56 w 801"/>
                    <a:gd name="T47" fmla="*/ 96 h 232"/>
                    <a:gd name="T48" fmla="*/ 141 w 801"/>
                    <a:gd name="T49" fmla="*/ 96 h 232"/>
                    <a:gd name="T50" fmla="*/ 288 w 801"/>
                    <a:gd name="T51" fmla="*/ 0 h 232"/>
                    <a:gd name="T52" fmla="*/ 499 w 801"/>
                    <a:gd name="T53" fmla="*/ 0 h 232"/>
                    <a:gd name="T54" fmla="*/ 510 w 801"/>
                    <a:gd name="T55" fmla="*/ 5 h 232"/>
                    <a:gd name="T56" fmla="*/ 580 w 801"/>
                    <a:gd name="T57" fmla="*/ 84 h 232"/>
                    <a:gd name="T58" fmla="*/ 790 w 801"/>
                    <a:gd name="T59" fmla="*/ 134 h 232"/>
                    <a:gd name="T60" fmla="*/ 801 w 801"/>
                    <a:gd name="T61" fmla="*/ 148 h 232"/>
                    <a:gd name="T62" fmla="*/ 801 w 801"/>
                    <a:gd name="T63" fmla="*/ 217 h 232"/>
                    <a:gd name="T64" fmla="*/ 786 w 801"/>
                    <a:gd name="T65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01" h="232">
                      <a:moveTo>
                        <a:pt x="786" y="232"/>
                      </a:moveTo>
                      <a:cubicBezTo>
                        <a:pt x="653" y="232"/>
                        <a:pt x="653" y="232"/>
                        <a:pt x="653" y="232"/>
                      </a:cubicBezTo>
                      <a:cubicBezTo>
                        <a:pt x="645" y="232"/>
                        <a:pt x="638" y="225"/>
                        <a:pt x="638" y="217"/>
                      </a:cubicBezTo>
                      <a:cubicBezTo>
                        <a:pt x="638" y="209"/>
                        <a:pt x="645" y="202"/>
                        <a:pt x="653" y="202"/>
                      </a:cubicBezTo>
                      <a:cubicBezTo>
                        <a:pt x="771" y="202"/>
                        <a:pt x="771" y="202"/>
                        <a:pt x="771" y="202"/>
                      </a:cubicBezTo>
                      <a:cubicBezTo>
                        <a:pt x="771" y="160"/>
                        <a:pt x="771" y="160"/>
                        <a:pt x="771" y="160"/>
                      </a:cubicBezTo>
                      <a:cubicBezTo>
                        <a:pt x="569" y="112"/>
                        <a:pt x="569" y="112"/>
                        <a:pt x="569" y="112"/>
                      </a:cubicBezTo>
                      <a:cubicBezTo>
                        <a:pt x="566" y="111"/>
                        <a:pt x="563" y="109"/>
                        <a:pt x="561" y="107"/>
                      </a:cubicBezTo>
                      <a:cubicBezTo>
                        <a:pt x="492" y="30"/>
                        <a:pt x="492" y="30"/>
                        <a:pt x="492" y="30"/>
                      </a:cubicBezTo>
                      <a:cubicBezTo>
                        <a:pt x="288" y="30"/>
                        <a:pt x="288" y="30"/>
                        <a:pt x="288" y="30"/>
                      </a:cubicBezTo>
                      <a:cubicBezTo>
                        <a:pt x="238" y="30"/>
                        <a:pt x="179" y="95"/>
                        <a:pt x="160" y="119"/>
                      </a:cubicBezTo>
                      <a:cubicBezTo>
                        <a:pt x="157" y="123"/>
                        <a:pt x="153" y="125"/>
                        <a:pt x="148" y="125"/>
                      </a:cubicBezTo>
                      <a:cubicBezTo>
                        <a:pt x="56" y="125"/>
                        <a:pt x="56" y="125"/>
                        <a:pt x="56" y="125"/>
                      </a:cubicBezTo>
                      <a:cubicBezTo>
                        <a:pt x="48" y="125"/>
                        <a:pt x="42" y="127"/>
                        <a:pt x="38" y="132"/>
                      </a:cubicBezTo>
                      <a:cubicBezTo>
                        <a:pt x="32" y="138"/>
                        <a:pt x="32" y="150"/>
                        <a:pt x="32" y="154"/>
                      </a:cubicBezTo>
                      <a:cubicBezTo>
                        <a:pt x="32" y="202"/>
                        <a:pt x="32" y="202"/>
                        <a:pt x="32" y="202"/>
                      </a:cubicBezTo>
                      <a:cubicBezTo>
                        <a:pt x="85" y="202"/>
                        <a:pt x="85" y="202"/>
                        <a:pt x="85" y="202"/>
                      </a:cubicBezTo>
                      <a:cubicBezTo>
                        <a:pt x="93" y="202"/>
                        <a:pt x="100" y="209"/>
                        <a:pt x="100" y="217"/>
                      </a:cubicBezTo>
                      <a:cubicBezTo>
                        <a:pt x="100" y="225"/>
                        <a:pt x="93" y="232"/>
                        <a:pt x="85" y="232"/>
                      </a:cubicBezTo>
                      <a:cubicBezTo>
                        <a:pt x="17" y="232"/>
                        <a:pt x="17" y="232"/>
                        <a:pt x="17" y="232"/>
                      </a:cubicBezTo>
                      <a:cubicBezTo>
                        <a:pt x="9" y="232"/>
                        <a:pt x="2" y="225"/>
                        <a:pt x="2" y="217"/>
                      </a:cubicBezTo>
                      <a:cubicBezTo>
                        <a:pt x="2" y="155"/>
                        <a:pt x="2" y="155"/>
                        <a:pt x="2" y="155"/>
                      </a:cubicBezTo>
                      <a:cubicBezTo>
                        <a:pt x="2" y="154"/>
                        <a:pt x="0" y="129"/>
                        <a:pt x="16" y="112"/>
                      </a:cubicBezTo>
                      <a:cubicBezTo>
                        <a:pt x="23" y="104"/>
                        <a:pt x="35" y="96"/>
                        <a:pt x="56" y="96"/>
                      </a:cubicBezTo>
                      <a:cubicBezTo>
                        <a:pt x="141" y="96"/>
                        <a:pt x="141" y="96"/>
                        <a:pt x="141" y="96"/>
                      </a:cubicBezTo>
                      <a:cubicBezTo>
                        <a:pt x="159" y="74"/>
                        <a:pt x="222" y="0"/>
                        <a:pt x="288" y="0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503" y="0"/>
                        <a:pt x="507" y="2"/>
                        <a:pt x="510" y="5"/>
                      </a:cubicBezTo>
                      <a:cubicBezTo>
                        <a:pt x="580" y="84"/>
                        <a:pt x="580" y="84"/>
                        <a:pt x="580" y="84"/>
                      </a:cubicBezTo>
                      <a:cubicBezTo>
                        <a:pt x="790" y="134"/>
                        <a:pt x="790" y="134"/>
                        <a:pt x="790" y="134"/>
                      </a:cubicBezTo>
                      <a:cubicBezTo>
                        <a:pt x="796" y="135"/>
                        <a:pt x="801" y="141"/>
                        <a:pt x="801" y="148"/>
                      </a:cubicBezTo>
                      <a:cubicBezTo>
                        <a:pt x="801" y="217"/>
                        <a:pt x="801" y="217"/>
                        <a:pt x="801" y="217"/>
                      </a:cubicBezTo>
                      <a:cubicBezTo>
                        <a:pt x="801" y="225"/>
                        <a:pt x="795" y="232"/>
                        <a:pt x="786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grpSp>
          <p:nvGrpSpPr>
            <p:cNvPr id="420" name="Gruppieren 419"/>
            <p:cNvGrpSpPr/>
            <p:nvPr/>
          </p:nvGrpSpPr>
          <p:grpSpPr>
            <a:xfrm>
              <a:off x="3331580" y="3781553"/>
              <a:ext cx="961802" cy="414094"/>
              <a:chOff x="1204851" y="3679900"/>
              <a:chExt cx="961802" cy="414094"/>
            </a:xfrm>
          </p:grpSpPr>
          <p:sp>
            <p:nvSpPr>
              <p:cNvPr id="57" name="Rechteck 1157"/>
              <p:cNvSpPr/>
              <p:nvPr/>
            </p:nvSpPr>
            <p:spPr>
              <a:xfrm flipH="1">
                <a:off x="1204851" y="3946261"/>
                <a:ext cx="961802" cy="147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ea typeface="MS PGothic" pitchFamily="34" charset="-128"/>
                  </a:rPr>
                  <a:t>Touch &amp; steer</a:t>
                </a:r>
              </a:p>
            </p:txBody>
          </p:sp>
          <p:grpSp>
            <p:nvGrpSpPr>
              <p:cNvPr id="405" name="Group 83"/>
              <p:cNvGrpSpPr>
                <a:grpSpLocks noChangeAspect="1"/>
              </p:cNvGrpSpPr>
              <p:nvPr/>
            </p:nvGrpSpPr>
            <p:grpSpPr>
              <a:xfrm>
                <a:off x="1592873" y="3679900"/>
                <a:ext cx="185756" cy="223720"/>
                <a:chOff x="7018337" y="1885950"/>
                <a:chExt cx="434976" cy="523876"/>
              </a:xfrm>
              <a:solidFill>
                <a:schemeClr val="bg1"/>
              </a:solidFill>
            </p:grpSpPr>
            <p:sp>
              <p:nvSpPr>
                <p:cNvPr id="406" name="Freeform 105"/>
                <p:cNvSpPr>
                  <a:spLocks/>
                </p:cNvSpPr>
                <p:nvPr/>
              </p:nvSpPr>
              <p:spPr bwMode="auto">
                <a:xfrm>
                  <a:off x="7018337" y="2024063"/>
                  <a:ext cx="98425" cy="85725"/>
                </a:xfrm>
                <a:custGeom>
                  <a:avLst/>
                  <a:gdLst>
                    <a:gd name="T0" fmla="*/ 19 w 88"/>
                    <a:gd name="T1" fmla="*/ 75 h 75"/>
                    <a:gd name="T2" fmla="*/ 8 w 88"/>
                    <a:gd name="T3" fmla="*/ 68 h 75"/>
                    <a:gd name="T4" fmla="*/ 3 w 88"/>
                    <a:gd name="T5" fmla="*/ 34 h 75"/>
                    <a:gd name="T6" fmla="*/ 24 w 88"/>
                    <a:gd name="T7" fmla="*/ 8 h 75"/>
                    <a:gd name="T8" fmla="*/ 57 w 88"/>
                    <a:gd name="T9" fmla="*/ 3 h 75"/>
                    <a:gd name="T10" fmla="*/ 84 w 88"/>
                    <a:gd name="T11" fmla="*/ 24 h 75"/>
                    <a:gd name="T12" fmla="*/ 79 w 88"/>
                    <a:gd name="T13" fmla="*/ 42 h 75"/>
                    <a:gd name="T14" fmla="*/ 60 w 88"/>
                    <a:gd name="T15" fmla="*/ 37 h 75"/>
                    <a:gd name="T16" fmla="*/ 50 w 88"/>
                    <a:gd name="T17" fmla="*/ 29 h 75"/>
                    <a:gd name="T18" fmla="*/ 37 w 88"/>
                    <a:gd name="T19" fmla="*/ 31 h 75"/>
                    <a:gd name="T20" fmla="*/ 29 w 88"/>
                    <a:gd name="T21" fmla="*/ 41 h 75"/>
                    <a:gd name="T22" fmla="*/ 31 w 88"/>
                    <a:gd name="T23" fmla="*/ 54 h 75"/>
                    <a:gd name="T24" fmla="*/ 26 w 88"/>
                    <a:gd name="T25" fmla="*/ 73 h 75"/>
                    <a:gd name="T26" fmla="*/ 19 w 88"/>
                    <a:gd name="T2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8" h="75">
                      <a:moveTo>
                        <a:pt x="19" y="75"/>
                      </a:moveTo>
                      <a:cubicBezTo>
                        <a:pt x="15" y="75"/>
                        <a:pt x="10" y="72"/>
                        <a:pt x="8" y="68"/>
                      </a:cubicBezTo>
                      <a:cubicBezTo>
                        <a:pt x="2" y="58"/>
                        <a:pt x="0" y="46"/>
                        <a:pt x="3" y="34"/>
                      </a:cubicBezTo>
                      <a:cubicBezTo>
                        <a:pt x="6" y="23"/>
                        <a:pt x="14" y="14"/>
                        <a:pt x="24" y="8"/>
                      </a:cubicBezTo>
                      <a:cubicBezTo>
                        <a:pt x="34" y="2"/>
                        <a:pt x="46" y="0"/>
                        <a:pt x="57" y="3"/>
                      </a:cubicBezTo>
                      <a:cubicBezTo>
                        <a:pt x="68" y="6"/>
                        <a:pt x="78" y="14"/>
                        <a:pt x="84" y="24"/>
                      </a:cubicBezTo>
                      <a:cubicBezTo>
                        <a:pt x="88" y="30"/>
                        <a:pt x="85" y="39"/>
                        <a:pt x="79" y="42"/>
                      </a:cubicBezTo>
                      <a:cubicBezTo>
                        <a:pt x="72" y="46"/>
                        <a:pt x="64" y="44"/>
                        <a:pt x="60" y="37"/>
                      </a:cubicBezTo>
                      <a:cubicBezTo>
                        <a:pt x="58" y="33"/>
                        <a:pt x="54" y="31"/>
                        <a:pt x="50" y="29"/>
                      </a:cubicBezTo>
                      <a:cubicBezTo>
                        <a:pt x="46" y="28"/>
                        <a:pt x="41" y="29"/>
                        <a:pt x="37" y="31"/>
                      </a:cubicBezTo>
                      <a:cubicBezTo>
                        <a:pt x="33" y="33"/>
                        <a:pt x="31" y="37"/>
                        <a:pt x="29" y="41"/>
                      </a:cubicBezTo>
                      <a:cubicBezTo>
                        <a:pt x="28" y="46"/>
                        <a:pt x="29" y="50"/>
                        <a:pt x="31" y="54"/>
                      </a:cubicBezTo>
                      <a:cubicBezTo>
                        <a:pt x="35" y="61"/>
                        <a:pt x="33" y="69"/>
                        <a:pt x="26" y="73"/>
                      </a:cubicBezTo>
                      <a:cubicBezTo>
                        <a:pt x="24" y="74"/>
                        <a:pt x="22" y="75"/>
                        <a:pt x="19" y="7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7" name="Freeform 106"/>
                <p:cNvSpPr>
                  <a:spLocks/>
                </p:cNvSpPr>
                <p:nvPr/>
              </p:nvSpPr>
              <p:spPr bwMode="auto">
                <a:xfrm>
                  <a:off x="7021513" y="2076450"/>
                  <a:ext cx="117475" cy="174625"/>
                </a:xfrm>
                <a:custGeom>
                  <a:avLst/>
                  <a:gdLst>
                    <a:gd name="T0" fmla="*/ 88 w 103"/>
                    <a:gd name="T1" fmla="*/ 154 h 154"/>
                    <a:gd name="T2" fmla="*/ 76 w 103"/>
                    <a:gd name="T3" fmla="*/ 147 h 154"/>
                    <a:gd name="T4" fmla="*/ 4 w 103"/>
                    <a:gd name="T5" fmla="*/ 22 h 154"/>
                    <a:gd name="T6" fmla="*/ 9 w 103"/>
                    <a:gd name="T7" fmla="*/ 3 h 154"/>
                    <a:gd name="T8" fmla="*/ 27 w 103"/>
                    <a:gd name="T9" fmla="*/ 8 h 154"/>
                    <a:gd name="T10" fmla="*/ 100 w 103"/>
                    <a:gd name="T11" fmla="*/ 133 h 154"/>
                    <a:gd name="T12" fmla="*/ 95 w 103"/>
                    <a:gd name="T13" fmla="*/ 152 h 154"/>
                    <a:gd name="T14" fmla="*/ 88 w 103"/>
                    <a:gd name="T15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154">
                      <a:moveTo>
                        <a:pt x="88" y="154"/>
                      </a:moveTo>
                      <a:cubicBezTo>
                        <a:pt x="83" y="154"/>
                        <a:pt x="79" y="151"/>
                        <a:pt x="76" y="147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0" y="15"/>
                        <a:pt x="2" y="7"/>
                        <a:pt x="9" y="3"/>
                      </a:cubicBezTo>
                      <a:cubicBezTo>
                        <a:pt x="15" y="0"/>
                        <a:pt x="23" y="2"/>
                        <a:pt x="27" y="8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103" y="140"/>
                        <a:pt x="101" y="148"/>
                        <a:pt x="95" y="152"/>
                      </a:cubicBezTo>
                      <a:cubicBezTo>
                        <a:pt x="93" y="153"/>
                        <a:pt x="90" y="154"/>
                        <a:pt x="88" y="1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8" name="Freeform 107"/>
                <p:cNvSpPr>
                  <a:spLocks/>
                </p:cNvSpPr>
                <p:nvPr/>
              </p:nvSpPr>
              <p:spPr bwMode="auto">
                <a:xfrm>
                  <a:off x="7072313" y="2025650"/>
                  <a:ext cx="125413" cy="190500"/>
                </a:xfrm>
                <a:custGeom>
                  <a:avLst/>
                  <a:gdLst>
                    <a:gd name="T0" fmla="*/ 96 w 111"/>
                    <a:gd name="T1" fmla="*/ 168 h 168"/>
                    <a:gd name="T2" fmla="*/ 84 w 111"/>
                    <a:gd name="T3" fmla="*/ 162 h 168"/>
                    <a:gd name="T4" fmla="*/ 3 w 111"/>
                    <a:gd name="T5" fmla="*/ 22 h 168"/>
                    <a:gd name="T6" fmla="*/ 8 w 111"/>
                    <a:gd name="T7" fmla="*/ 4 h 168"/>
                    <a:gd name="T8" fmla="*/ 27 w 111"/>
                    <a:gd name="T9" fmla="*/ 8 h 168"/>
                    <a:gd name="T10" fmla="*/ 107 w 111"/>
                    <a:gd name="T11" fmla="*/ 148 h 168"/>
                    <a:gd name="T12" fmla="*/ 102 w 111"/>
                    <a:gd name="T13" fmla="*/ 166 h 168"/>
                    <a:gd name="T14" fmla="*/ 96 w 111"/>
                    <a:gd name="T1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68">
                      <a:moveTo>
                        <a:pt x="96" y="168"/>
                      </a:moveTo>
                      <a:cubicBezTo>
                        <a:pt x="91" y="168"/>
                        <a:pt x="86" y="166"/>
                        <a:pt x="84" y="16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16"/>
                        <a:pt x="2" y="7"/>
                        <a:pt x="8" y="4"/>
                      </a:cubicBezTo>
                      <a:cubicBezTo>
                        <a:pt x="15" y="0"/>
                        <a:pt x="23" y="2"/>
                        <a:pt x="27" y="8"/>
                      </a:cubicBezTo>
                      <a:cubicBezTo>
                        <a:pt x="107" y="148"/>
                        <a:pt x="107" y="148"/>
                        <a:pt x="107" y="148"/>
                      </a:cubicBezTo>
                      <a:cubicBezTo>
                        <a:pt x="111" y="154"/>
                        <a:pt x="109" y="163"/>
                        <a:pt x="102" y="166"/>
                      </a:cubicBezTo>
                      <a:cubicBezTo>
                        <a:pt x="100" y="168"/>
                        <a:pt x="98" y="168"/>
                        <a:pt x="96" y="16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9" name="Freeform 108"/>
                <p:cNvSpPr>
                  <a:spLocks/>
                </p:cNvSpPr>
                <p:nvPr/>
              </p:nvSpPr>
              <p:spPr bwMode="auto">
                <a:xfrm>
                  <a:off x="7050088" y="1941513"/>
                  <a:ext cx="98425" cy="176213"/>
                </a:xfrm>
                <a:custGeom>
                  <a:avLst/>
                  <a:gdLst>
                    <a:gd name="T0" fmla="*/ 66 w 87"/>
                    <a:gd name="T1" fmla="*/ 156 h 156"/>
                    <a:gd name="T2" fmla="*/ 54 w 87"/>
                    <a:gd name="T3" fmla="*/ 149 h 156"/>
                    <a:gd name="T4" fmla="*/ 7 w 87"/>
                    <a:gd name="T5" fmla="*/ 67 h 156"/>
                    <a:gd name="T6" fmla="*/ 3 w 87"/>
                    <a:gd name="T7" fmla="*/ 34 h 156"/>
                    <a:gd name="T8" fmla="*/ 23 w 87"/>
                    <a:gd name="T9" fmla="*/ 7 h 156"/>
                    <a:gd name="T10" fmla="*/ 57 w 87"/>
                    <a:gd name="T11" fmla="*/ 3 h 156"/>
                    <a:gd name="T12" fmla="*/ 83 w 87"/>
                    <a:gd name="T13" fmla="*/ 23 h 156"/>
                    <a:gd name="T14" fmla="*/ 78 w 87"/>
                    <a:gd name="T15" fmla="*/ 42 h 156"/>
                    <a:gd name="T16" fmla="*/ 60 w 87"/>
                    <a:gd name="T17" fmla="*/ 37 h 156"/>
                    <a:gd name="T18" fmla="*/ 50 w 87"/>
                    <a:gd name="T19" fmla="*/ 29 h 156"/>
                    <a:gd name="T20" fmla="*/ 37 w 87"/>
                    <a:gd name="T21" fmla="*/ 31 h 156"/>
                    <a:gd name="T22" fmla="*/ 29 w 87"/>
                    <a:gd name="T23" fmla="*/ 41 h 156"/>
                    <a:gd name="T24" fmla="*/ 30 w 87"/>
                    <a:gd name="T25" fmla="*/ 54 h 156"/>
                    <a:gd name="T26" fmla="*/ 78 w 87"/>
                    <a:gd name="T27" fmla="*/ 136 h 156"/>
                    <a:gd name="T28" fmla="*/ 73 w 87"/>
                    <a:gd name="T29" fmla="*/ 154 h 156"/>
                    <a:gd name="T30" fmla="*/ 66 w 87"/>
                    <a:gd name="T31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156">
                      <a:moveTo>
                        <a:pt x="66" y="156"/>
                      </a:moveTo>
                      <a:cubicBezTo>
                        <a:pt x="61" y="156"/>
                        <a:pt x="57" y="154"/>
                        <a:pt x="54" y="149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1" y="57"/>
                        <a:pt x="0" y="45"/>
                        <a:pt x="3" y="34"/>
                      </a:cubicBezTo>
                      <a:cubicBezTo>
                        <a:pt x="6" y="23"/>
                        <a:pt x="13" y="13"/>
                        <a:pt x="23" y="7"/>
                      </a:cubicBezTo>
                      <a:cubicBezTo>
                        <a:pt x="33" y="1"/>
                        <a:pt x="45" y="0"/>
                        <a:pt x="57" y="3"/>
                      </a:cubicBezTo>
                      <a:cubicBezTo>
                        <a:pt x="68" y="6"/>
                        <a:pt x="77" y="13"/>
                        <a:pt x="83" y="23"/>
                      </a:cubicBezTo>
                      <a:cubicBezTo>
                        <a:pt x="87" y="30"/>
                        <a:pt x="85" y="38"/>
                        <a:pt x="78" y="42"/>
                      </a:cubicBezTo>
                      <a:cubicBezTo>
                        <a:pt x="72" y="46"/>
                        <a:pt x="64" y="43"/>
                        <a:pt x="60" y="37"/>
                      </a:cubicBezTo>
                      <a:cubicBezTo>
                        <a:pt x="58" y="33"/>
                        <a:pt x="54" y="30"/>
                        <a:pt x="50" y="29"/>
                      </a:cubicBezTo>
                      <a:cubicBezTo>
                        <a:pt x="45" y="28"/>
                        <a:pt x="41" y="28"/>
                        <a:pt x="37" y="31"/>
                      </a:cubicBezTo>
                      <a:cubicBezTo>
                        <a:pt x="33" y="33"/>
                        <a:pt x="30" y="37"/>
                        <a:pt x="29" y="41"/>
                      </a:cubicBezTo>
                      <a:cubicBezTo>
                        <a:pt x="28" y="45"/>
                        <a:pt x="28" y="50"/>
                        <a:pt x="30" y="54"/>
                      </a:cubicBezTo>
                      <a:cubicBezTo>
                        <a:pt x="78" y="136"/>
                        <a:pt x="78" y="136"/>
                        <a:pt x="78" y="136"/>
                      </a:cubicBezTo>
                      <a:cubicBezTo>
                        <a:pt x="81" y="142"/>
                        <a:pt x="79" y="151"/>
                        <a:pt x="73" y="154"/>
                      </a:cubicBezTo>
                      <a:cubicBezTo>
                        <a:pt x="71" y="156"/>
                        <a:pt x="68" y="156"/>
                        <a:pt x="66" y="1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0" name="Freeform 109"/>
                <p:cNvSpPr>
                  <a:spLocks/>
                </p:cNvSpPr>
                <p:nvPr/>
              </p:nvSpPr>
              <p:spPr bwMode="auto">
                <a:xfrm>
                  <a:off x="7072313" y="2025650"/>
                  <a:ext cx="125413" cy="190500"/>
                </a:xfrm>
                <a:custGeom>
                  <a:avLst/>
                  <a:gdLst>
                    <a:gd name="T0" fmla="*/ 96 w 111"/>
                    <a:gd name="T1" fmla="*/ 168 h 168"/>
                    <a:gd name="T2" fmla="*/ 84 w 111"/>
                    <a:gd name="T3" fmla="*/ 162 h 168"/>
                    <a:gd name="T4" fmla="*/ 3 w 111"/>
                    <a:gd name="T5" fmla="*/ 22 h 168"/>
                    <a:gd name="T6" fmla="*/ 8 w 111"/>
                    <a:gd name="T7" fmla="*/ 4 h 168"/>
                    <a:gd name="T8" fmla="*/ 27 w 111"/>
                    <a:gd name="T9" fmla="*/ 8 h 168"/>
                    <a:gd name="T10" fmla="*/ 107 w 111"/>
                    <a:gd name="T11" fmla="*/ 148 h 168"/>
                    <a:gd name="T12" fmla="*/ 102 w 111"/>
                    <a:gd name="T13" fmla="*/ 166 h 168"/>
                    <a:gd name="T14" fmla="*/ 96 w 111"/>
                    <a:gd name="T1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68">
                      <a:moveTo>
                        <a:pt x="96" y="168"/>
                      </a:moveTo>
                      <a:cubicBezTo>
                        <a:pt x="91" y="168"/>
                        <a:pt x="86" y="166"/>
                        <a:pt x="84" y="16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16"/>
                        <a:pt x="2" y="7"/>
                        <a:pt x="8" y="4"/>
                      </a:cubicBezTo>
                      <a:cubicBezTo>
                        <a:pt x="15" y="0"/>
                        <a:pt x="23" y="2"/>
                        <a:pt x="27" y="8"/>
                      </a:cubicBezTo>
                      <a:cubicBezTo>
                        <a:pt x="107" y="148"/>
                        <a:pt x="107" y="148"/>
                        <a:pt x="107" y="148"/>
                      </a:cubicBezTo>
                      <a:cubicBezTo>
                        <a:pt x="111" y="154"/>
                        <a:pt x="109" y="163"/>
                        <a:pt x="102" y="166"/>
                      </a:cubicBezTo>
                      <a:cubicBezTo>
                        <a:pt x="100" y="168"/>
                        <a:pt x="98" y="168"/>
                        <a:pt x="96" y="16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1" name="Freeform 110"/>
                <p:cNvSpPr>
                  <a:spLocks/>
                </p:cNvSpPr>
                <p:nvPr/>
              </p:nvSpPr>
              <p:spPr bwMode="auto">
                <a:xfrm>
                  <a:off x="7113588" y="1958975"/>
                  <a:ext cx="144463" cy="222250"/>
                </a:xfrm>
                <a:custGeom>
                  <a:avLst/>
                  <a:gdLst>
                    <a:gd name="T0" fmla="*/ 112 w 128"/>
                    <a:gd name="T1" fmla="*/ 197 h 197"/>
                    <a:gd name="T2" fmla="*/ 101 w 128"/>
                    <a:gd name="T3" fmla="*/ 190 h 197"/>
                    <a:gd name="T4" fmla="*/ 4 w 128"/>
                    <a:gd name="T5" fmla="*/ 22 h 197"/>
                    <a:gd name="T6" fmla="*/ 9 w 128"/>
                    <a:gd name="T7" fmla="*/ 3 h 197"/>
                    <a:gd name="T8" fmla="*/ 27 w 128"/>
                    <a:gd name="T9" fmla="*/ 8 h 197"/>
                    <a:gd name="T10" fmla="*/ 124 w 128"/>
                    <a:gd name="T11" fmla="*/ 177 h 197"/>
                    <a:gd name="T12" fmla="*/ 119 w 128"/>
                    <a:gd name="T13" fmla="*/ 195 h 197"/>
                    <a:gd name="T14" fmla="*/ 112 w 128"/>
                    <a:gd name="T15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197">
                      <a:moveTo>
                        <a:pt x="112" y="197"/>
                      </a:moveTo>
                      <a:cubicBezTo>
                        <a:pt x="108" y="197"/>
                        <a:pt x="103" y="194"/>
                        <a:pt x="101" y="190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0" y="15"/>
                        <a:pt x="2" y="7"/>
                        <a:pt x="9" y="3"/>
                      </a:cubicBezTo>
                      <a:cubicBezTo>
                        <a:pt x="15" y="0"/>
                        <a:pt x="23" y="2"/>
                        <a:pt x="27" y="8"/>
                      </a:cubicBezTo>
                      <a:cubicBezTo>
                        <a:pt x="124" y="177"/>
                        <a:pt x="124" y="177"/>
                        <a:pt x="124" y="177"/>
                      </a:cubicBezTo>
                      <a:cubicBezTo>
                        <a:pt x="128" y="183"/>
                        <a:pt x="126" y="191"/>
                        <a:pt x="119" y="195"/>
                      </a:cubicBezTo>
                      <a:cubicBezTo>
                        <a:pt x="117" y="196"/>
                        <a:pt x="115" y="197"/>
                        <a:pt x="112" y="1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2" name="Freeform 111"/>
                <p:cNvSpPr>
                  <a:spLocks/>
                </p:cNvSpPr>
                <p:nvPr/>
              </p:nvSpPr>
              <p:spPr bwMode="auto">
                <a:xfrm>
                  <a:off x="7092950" y="1885950"/>
                  <a:ext cx="153988" cy="141288"/>
                </a:xfrm>
                <a:custGeom>
                  <a:avLst/>
                  <a:gdLst>
                    <a:gd name="T0" fmla="*/ 121 w 136"/>
                    <a:gd name="T1" fmla="*/ 124 h 125"/>
                    <a:gd name="T2" fmla="*/ 109 w 136"/>
                    <a:gd name="T3" fmla="*/ 117 h 125"/>
                    <a:gd name="T4" fmla="*/ 65 w 136"/>
                    <a:gd name="T5" fmla="*/ 41 h 125"/>
                    <a:gd name="T6" fmla="*/ 42 w 136"/>
                    <a:gd name="T7" fmla="*/ 35 h 125"/>
                    <a:gd name="T8" fmla="*/ 34 w 136"/>
                    <a:gd name="T9" fmla="*/ 45 h 125"/>
                    <a:gd name="T10" fmla="*/ 35 w 136"/>
                    <a:gd name="T11" fmla="*/ 58 h 125"/>
                    <a:gd name="T12" fmla="*/ 62 w 136"/>
                    <a:gd name="T13" fmla="*/ 102 h 125"/>
                    <a:gd name="T14" fmla="*/ 57 w 136"/>
                    <a:gd name="T15" fmla="*/ 121 h 125"/>
                    <a:gd name="T16" fmla="*/ 38 w 136"/>
                    <a:gd name="T17" fmla="*/ 116 h 125"/>
                    <a:gd name="T18" fmla="*/ 12 w 136"/>
                    <a:gd name="T19" fmla="*/ 72 h 125"/>
                    <a:gd name="T20" fmla="*/ 28 w 136"/>
                    <a:gd name="T21" fmla="*/ 12 h 125"/>
                    <a:gd name="T22" fmla="*/ 88 w 136"/>
                    <a:gd name="T23" fmla="*/ 28 h 125"/>
                    <a:gd name="T24" fmla="*/ 133 w 136"/>
                    <a:gd name="T25" fmla="*/ 104 h 125"/>
                    <a:gd name="T26" fmla="*/ 128 w 136"/>
                    <a:gd name="T27" fmla="*/ 122 h 125"/>
                    <a:gd name="T28" fmla="*/ 121 w 136"/>
                    <a:gd name="T29" fmla="*/ 12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" h="125">
                      <a:moveTo>
                        <a:pt x="121" y="124"/>
                      </a:moveTo>
                      <a:cubicBezTo>
                        <a:pt x="116" y="124"/>
                        <a:pt x="112" y="122"/>
                        <a:pt x="109" y="117"/>
                      </a:cubicBezTo>
                      <a:cubicBezTo>
                        <a:pt x="65" y="41"/>
                        <a:pt x="65" y="41"/>
                        <a:pt x="65" y="41"/>
                      </a:cubicBezTo>
                      <a:cubicBezTo>
                        <a:pt x="60" y="33"/>
                        <a:pt x="50" y="30"/>
                        <a:pt x="42" y="35"/>
                      </a:cubicBezTo>
                      <a:cubicBezTo>
                        <a:pt x="38" y="37"/>
                        <a:pt x="35" y="41"/>
                        <a:pt x="34" y="45"/>
                      </a:cubicBezTo>
                      <a:cubicBezTo>
                        <a:pt x="33" y="50"/>
                        <a:pt x="33" y="54"/>
                        <a:pt x="35" y="58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65" y="109"/>
                        <a:pt x="63" y="117"/>
                        <a:pt x="57" y="121"/>
                      </a:cubicBezTo>
                      <a:cubicBezTo>
                        <a:pt x="50" y="125"/>
                        <a:pt x="42" y="122"/>
                        <a:pt x="38" y="116"/>
                      </a:cubicBezTo>
                      <a:cubicBezTo>
                        <a:pt x="12" y="72"/>
                        <a:pt x="12" y="72"/>
                        <a:pt x="12" y="72"/>
                      </a:cubicBezTo>
                      <a:cubicBezTo>
                        <a:pt x="0" y="51"/>
                        <a:pt x="7" y="24"/>
                        <a:pt x="28" y="12"/>
                      </a:cubicBezTo>
                      <a:cubicBezTo>
                        <a:pt x="49" y="0"/>
                        <a:pt x="76" y="7"/>
                        <a:pt x="88" y="28"/>
                      </a:cubicBezTo>
                      <a:cubicBezTo>
                        <a:pt x="133" y="104"/>
                        <a:pt x="133" y="104"/>
                        <a:pt x="133" y="104"/>
                      </a:cubicBezTo>
                      <a:cubicBezTo>
                        <a:pt x="136" y="110"/>
                        <a:pt x="134" y="118"/>
                        <a:pt x="128" y="122"/>
                      </a:cubicBezTo>
                      <a:cubicBezTo>
                        <a:pt x="126" y="124"/>
                        <a:pt x="123" y="124"/>
                        <a:pt x="121" y="1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3" name="Freeform 112"/>
                <p:cNvSpPr>
                  <a:spLocks/>
                </p:cNvSpPr>
                <p:nvPr/>
              </p:nvSpPr>
              <p:spPr bwMode="auto">
                <a:xfrm>
                  <a:off x="7113588" y="1958975"/>
                  <a:ext cx="144463" cy="222250"/>
                </a:xfrm>
                <a:custGeom>
                  <a:avLst/>
                  <a:gdLst>
                    <a:gd name="T0" fmla="*/ 112 w 128"/>
                    <a:gd name="T1" fmla="*/ 197 h 197"/>
                    <a:gd name="T2" fmla="*/ 101 w 128"/>
                    <a:gd name="T3" fmla="*/ 190 h 197"/>
                    <a:gd name="T4" fmla="*/ 4 w 128"/>
                    <a:gd name="T5" fmla="*/ 22 h 197"/>
                    <a:gd name="T6" fmla="*/ 9 w 128"/>
                    <a:gd name="T7" fmla="*/ 3 h 197"/>
                    <a:gd name="T8" fmla="*/ 27 w 128"/>
                    <a:gd name="T9" fmla="*/ 8 h 197"/>
                    <a:gd name="T10" fmla="*/ 124 w 128"/>
                    <a:gd name="T11" fmla="*/ 177 h 197"/>
                    <a:gd name="T12" fmla="*/ 119 w 128"/>
                    <a:gd name="T13" fmla="*/ 195 h 197"/>
                    <a:gd name="T14" fmla="*/ 112 w 128"/>
                    <a:gd name="T15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197">
                      <a:moveTo>
                        <a:pt x="112" y="197"/>
                      </a:moveTo>
                      <a:cubicBezTo>
                        <a:pt x="108" y="197"/>
                        <a:pt x="103" y="194"/>
                        <a:pt x="101" y="190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0" y="15"/>
                        <a:pt x="2" y="7"/>
                        <a:pt x="9" y="3"/>
                      </a:cubicBezTo>
                      <a:cubicBezTo>
                        <a:pt x="15" y="0"/>
                        <a:pt x="23" y="2"/>
                        <a:pt x="27" y="8"/>
                      </a:cubicBezTo>
                      <a:cubicBezTo>
                        <a:pt x="124" y="177"/>
                        <a:pt x="124" y="177"/>
                        <a:pt x="124" y="177"/>
                      </a:cubicBezTo>
                      <a:cubicBezTo>
                        <a:pt x="128" y="183"/>
                        <a:pt x="126" y="191"/>
                        <a:pt x="119" y="195"/>
                      </a:cubicBezTo>
                      <a:cubicBezTo>
                        <a:pt x="117" y="196"/>
                        <a:pt x="115" y="197"/>
                        <a:pt x="112" y="1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4" name="Freeform 113"/>
                <p:cNvSpPr>
                  <a:spLocks/>
                </p:cNvSpPr>
                <p:nvPr/>
              </p:nvSpPr>
              <p:spPr bwMode="auto">
                <a:xfrm>
                  <a:off x="7191375" y="1957388"/>
                  <a:ext cx="125413" cy="188913"/>
                </a:xfrm>
                <a:custGeom>
                  <a:avLst/>
                  <a:gdLst>
                    <a:gd name="T0" fmla="*/ 96 w 111"/>
                    <a:gd name="T1" fmla="*/ 168 h 168"/>
                    <a:gd name="T2" fmla="*/ 84 w 111"/>
                    <a:gd name="T3" fmla="*/ 162 h 168"/>
                    <a:gd name="T4" fmla="*/ 4 w 111"/>
                    <a:gd name="T5" fmla="*/ 22 h 168"/>
                    <a:gd name="T6" fmla="*/ 9 w 111"/>
                    <a:gd name="T7" fmla="*/ 4 h 168"/>
                    <a:gd name="T8" fmla="*/ 27 w 111"/>
                    <a:gd name="T9" fmla="*/ 9 h 168"/>
                    <a:gd name="T10" fmla="*/ 108 w 111"/>
                    <a:gd name="T11" fmla="*/ 148 h 168"/>
                    <a:gd name="T12" fmla="*/ 103 w 111"/>
                    <a:gd name="T13" fmla="*/ 167 h 168"/>
                    <a:gd name="T14" fmla="*/ 96 w 111"/>
                    <a:gd name="T1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68">
                      <a:moveTo>
                        <a:pt x="96" y="168"/>
                      </a:moveTo>
                      <a:cubicBezTo>
                        <a:pt x="91" y="168"/>
                        <a:pt x="87" y="166"/>
                        <a:pt x="84" y="16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0" y="16"/>
                        <a:pt x="2" y="7"/>
                        <a:pt x="9" y="4"/>
                      </a:cubicBezTo>
                      <a:cubicBezTo>
                        <a:pt x="15" y="0"/>
                        <a:pt x="23" y="2"/>
                        <a:pt x="27" y="9"/>
                      </a:cubicBezTo>
                      <a:cubicBezTo>
                        <a:pt x="108" y="148"/>
                        <a:pt x="108" y="148"/>
                        <a:pt x="108" y="148"/>
                      </a:cubicBezTo>
                      <a:cubicBezTo>
                        <a:pt x="111" y="155"/>
                        <a:pt x="109" y="163"/>
                        <a:pt x="103" y="167"/>
                      </a:cubicBezTo>
                      <a:cubicBezTo>
                        <a:pt x="101" y="168"/>
                        <a:pt x="98" y="168"/>
                        <a:pt x="96" y="16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5" name="Freeform 114"/>
                <p:cNvSpPr>
                  <a:spLocks/>
                </p:cNvSpPr>
                <p:nvPr/>
              </p:nvSpPr>
              <p:spPr bwMode="auto">
                <a:xfrm>
                  <a:off x="7186613" y="1906588"/>
                  <a:ext cx="100013" cy="82550"/>
                </a:xfrm>
                <a:custGeom>
                  <a:avLst/>
                  <a:gdLst>
                    <a:gd name="T0" fmla="*/ 19 w 88"/>
                    <a:gd name="T1" fmla="*/ 74 h 74"/>
                    <a:gd name="T2" fmla="*/ 8 w 88"/>
                    <a:gd name="T3" fmla="*/ 67 h 74"/>
                    <a:gd name="T4" fmla="*/ 3 w 88"/>
                    <a:gd name="T5" fmla="*/ 34 h 74"/>
                    <a:gd name="T6" fmla="*/ 24 w 88"/>
                    <a:gd name="T7" fmla="*/ 7 h 74"/>
                    <a:gd name="T8" fmla="*/ 57 w 88"/>
                    <a:gd name="T9" fmla="*/ 3 h 74"/>
                    <a:gd name="T10" fmla="*/ 84 w 88"/>
                    <a:gd name="T11" fmla="*/ 23 h 74"/>
                    <a:gd name="T12" fmla="*/ 79 w 88"/>
                    <a:gd name="T13" fmla="*/ 42 h 74"/>
                    <a:gd name="T14" fmla="*/ 60 w 88"/>
                    <a:gd name="T15" fmla="*/ 37 h 74"/>
                    <a:gd name="T16" fmla="*/ 50 w 88"/>
                    <a:gd name="T17" fmla="*/ 29 h 74"/>
                    <a:gd name="T18" fmla="*/ 37 w 88"/>
                    <a:gd name="T19" fmla="*/ 31 h 74"/>
                    <a:gd name="T20" fmla="*/ 29 w 88"/>
                    <a:gd name="T21" fmla="*/ 41 h 74"/>
                    <a:gd name="T22" fmla="*/ 31 w 88"/>
                    <a:gd name="T23" fmla="*/ 54 h 74"/>
                    <a:gd name="T24" fmla="*/ 26 w 88"/>
                    <a:gd name="T25" fmla="*/ 72 h 74"/>
                    <a:gd name="T26" fmla="*/ 19 w 88"/>
                    <a:gd name="T27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8" h="74">
                      <a:moveTo>
                        <a:pt x="19" y="74"/>
                      </a:moveTo>
                      <a:cubicBezTo>
                        <a:pt x="15" y="74"/>
                        <a:pt x="10" y="71"/>
                        <a:pt x="8" y="67"/>
                      </a:cubicBezTo>
                      <a:cubicBezTo>
                        <a:pt x="2" y="57"/>
                        <a:pt x="0" y="45"/>
                        <a:pt x="3" y="34"/>
                      </a:cubicBezTo>
                      <a:cubicBezTo>
                        <a:pt x="6" y="22"/>
                        <a:pt x="14" y="13"/>
                        <a:pt x="24" y="7"/>
                      </a:cubicBezTo>
                      <a:cubicBezTo>
                        <a:pt x="34" y="1"/>
                        <a:pt x="46" y="0"/>
                        <a:pt x="57" y="3"/>
                      </a:cubicBezTo>
                      <a:cubicBezTo>
                        <a:pt x="69" y="6"/>
                        <a:pt x="78" y="13"/>
                        <a:pt x="84" y="23"/>
                      </a:cubicBezTo>
                      <a:cubicBezTo>
                        <a:pt x="88" y="30"/>
                        <a:pt x="85" y="38"/>
                        <a:pt x="79" y="42"/>
                      </a:cubicBezTo>
                      <a:cubicBezTo>
                        <a:pt x="72" y="45"/>
                        <a:pt x="64" y="43"/>
                        <a:pt x="60" y="37"/>
                      </a:cubicBezTo>
                      <a:cubicBezTo>
                        <a:pt x="58" y="33"/>
                        <a:pt x="55" y="30"/>
                        <a:pt x="50" y="29"/>
                      </a:cubicBezTo>
                      <a:cubicBezTo>
                        <a:pt x="46" y="28"/>
                        <a:pt x="41" y="28"/>
                        <a:pt x="37" y="31"/>
                      </a:cubicBezTo>
                      <a:cubicBezTo>
                        <a:pt x="33" y="33"/>
                        <a:pt x="31" y="36"/>
                        <a:pt x="29" y="41"/>
                      </a:cubicBezTo>
                      <a:cubicBezTo>
                        <a:pt x="28" y="45"/>
                        <a:pt x="29" y="50"/>
                        <a:pt x="31" y="54"/>
                      </a:cubicBezTo>
                      <a:cubicBezTo>
                        <a:pt x="35" y="60"/>
                        <a:pt x="33" y="68"/>
                        <a:pt x="26" y="72"/>
                      </a:cubicBezTo>
                      <a:cubicBezTo>
                        <a:pt x="24" y="73"/>
                        <a:pt x="22" y="74"/>
                        <a:pt x="19" y="7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6" name="Freeform 115"/>
                <p:cNvSpPr>
                  <a:spLocks/>
                </p:cNvSpPr>
                <p:nvPr/>
              </p:nvSpPr>
              <p:spPr bwMode="auto">
                <a:xfrm>
                  <a:off x="7191375" y="1957388"/>
                  <a:ext cx="125413" cy="188913"/>
                </a:xfrm>
                <a:custGeom>
                  <a:avLst/>
                  <a:gdLst>
                    <a:gd name="T0" fmla="*/ 96 w 111"/>
                    <a:gd name="T1" fmla="*/ 168 h 168"/>
                    <a:gd name="T2" fmla="*/ 84 w 111"/>
                    <a:gd name="T3" fmla="*/ 162 h 168"/>
                    <a:gd name="T4" fmla="*/ 4 w 111"/>
                    <a:gd name="T5" fmla="*/ 22 h 168"/>
                    <a:gd name="T6" fmla="*/ 9 w 111"/>
                    <a:gd name="T7" fmla="*/ 4 h 168"/>
                    <a:gd name="T8" fmla="*/ 27 w 111"/>
                    <a:gd name="T9" fmla="*/ 9 h 168"/>
                    <a:gd name="T10" fmla="*/ 108 w 111"/>
                    <a:gd name="T11" fmla="*/ 148 h 168"/>
                    <a:gd name="T12" fmla="*/ 103 w 111"/>
                    <a:gd name="T13" fmla="*/ 167 h 168"/>
                    <a:gd name="T14" fmla="*/ 96 w 111"/>
                    <a:gd name="T15" fmla="*/ 16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68">
                      <a:moveTo>
                        <a:pt x="96" y="168"/>
                      </a:moveTo>
                      <a:cubicBezTo>
                        <a:pt x="91" y="168"/>
                        <a:pt x="87" y="166"/>
                        <a:pt x="84" y="16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0" y="16"/>
                        <a:pt x="2" y="7"/>
                        <a:pt x="9" y="4"/>
                      </a:cubicBezTo>
                      <a:cubicBezTo>
                        <a:pt x="15" y="0"/>
                        <a:pt x="23" y="2"/>
                        <a:pt x="27" y="9"/>
                      </a:cubicBezTo>
                      <a:cubicBezTo>
                        <a:pt x="108" y="148"/>
                        <a:pt x="108" y="148"/>
                        <a:pt x="108" y="148"/>
                      </a:cubicBezTo>
                      <a:cubicBezTo>
                        <a:pt x="111" y="155"/>
                        <a:pt x="109" y="163"/>
                        <a:pt x="103" y="167"/>
                      </a:cubicBezTo>
                      <a:cubicBezTo>
                        <a:pt x="101" y="168"/>
                        <a:pt x="98" y="168"/>
                        <a:pt x="96" y="16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7" name="Freeform 116"/>
                <p:cNvSpPr>
                  <a:spLocks/>
                </p:cNvSpPr>
                <p:nvPr/>
              </p:nvSpPr>
              <p:spPr bwMode="auto">
                <a:xfrm>
                  <a:off x="7104063" y="1922463"/>
                  <a:ext cx="349250" cy="487363"/>
                </a:xfrm>
                <a:custGeom>
                  <a:avLst/>
                  <a:gdLst>
                    <a:gd name="T0" fmla="*/ 169 w 310"/>
                    <a:gd name="T1" fmla="*/ 431 h 431"/>
                    <a:gd name="T2" fmla="*/ 50 w 310"/>
                    <a:gd name="T3" fmla="*/ 363 h 431"/>
                    <a:gd name="T4" fmla="*/ 4 w 310"/>
                    <a:gd name="T5" fmla="*/ 283 h 431"/>
                    <a:gd name="T6" fmla="*/ 9 w 310"/>
                    <a:gd name="T7" fmla="*/ 264 h 431"/>
                    <a:gd name="T8" fmla="*/ 28 w 310"/>
                    <a:gd name="T9" fmla="*/ 269 h 431"/>
                    <a:gd name="T10" fmla="*/ 74 w 310"/>
                    <a:gd name="T11" fmla="*/ 349 h 431"/>
                    <a:gd name="T12" fmla="*/ 223 w 310"/>
                    <a:gd name="T13" fmla="*/ 391 h 431"/>
                    <a:gd name="T14" fmla="*/ 283 w 310"/>
                    <a:gd name="T15" fmla="*/ 282 h 431"/>
                    <a:gd name="T16" fmla="*/ 283 w 310"/>
                    <a:gd name="T17" fmla="*/ 105 h 431"/>
                    <a:gd name="T18" fmla="*/ 267 w 310"/>
                    <a:gd name="T19" fmla="*/ 88 h 431"/>
                    <a:gd name="T20" fmla="*/ 250 w 310"/>
                    <a:gd name="T21" fmla="*/ 105 h 431"/>
                    <a:gd name="T22" fmla="*/ 250 w 310"/>
                    <a:gd name="T23" fmla="*/ 173 h 431"/>
                    <a:gd name="T24" fmla="*/ 239 w 310"/>
                    <a:gd name="T25" fmla="*/ 186 h 431"/>
                    <a:gd name="T26" fmla="*/ 224 w 310"/>
                    <a:gd name="T27" fmla="*/ 179 h 431"/>
                    <a:gd name="T28" fmla="*/ 205 w 310"/>
                    <a:gd name="T29" fmla="*/ 143 h 431"/>
                    <a:gd name="T30" fmla="*/ 134 w 310"/>
                    <a:gd name="T31" fmla="*/ 22 h 431"/>
                    <a:gd name="T32" fmla="*/ 139 w 310"/>
                    <a:gd name="T33" fmla="*/ 3 h 431"/>
                    <a:gd name="T34" fmla="*/ 158 w 310"/>
                    <a:gd name="T35" fmla="*/ 8 h 431"/>
                    <a:gd name="T36" fmla="*/ 223 w 310"/>
                    <a:gd name="T37" fmla="*/ 120 h 431"/>
                    <a:gd name="T38" fmla="*/ 223 w 310"/>
                    <a:gd name="T39" fmla="*/ 105 h 431"/>
                    <a:gd name="T40" fmla="*/ 267 w 310"/>
                    <a:gd name="T41" fmla="*/ 61 h 431"/>
                    <a:gd name="T42" fmla="*/ 310 w 310"/>
                    <a:gd name="T43" fmla="*/ 105 h 431"/>
                    <a:gd name="T44" fmla="*/ 310 w 310"/>
                    <a:gd name="T45" fmla="*/ 282 h 431"/>
                    <a:gd name="T46" fmla="*/ 235 w 310"/>
                    <a:gd name="T47" fmla="*/ 414 h 431"/>
                    <a:gd name="T48" fmla="*/ 169 w 310"/>
                    <a:gd name="T49" fmla="*/ 431 h 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10" h="431">
                      <a:moveTo>
                        <a:pt x="169" y="431"/>
                      </a:moveTo>
                      <a:cubicBezTo>
                        <a:pt x="121" y="431"/>
                        <a:pt x="76" y="407"/>
                        <a:pt x="50" y="363"/>
                      </a:cubicBezTo>
                      <a:cubicBezTo>
                        <a:pt x="4" y="283"/>
                        <a:pt x="4" y="283"/>
                        <a:pt x="4" y="283"/>
                      </a:cubicBezTo>
                      <a:cubicBezTo>
                        <a:pt x="0" y="276"/>
                        <a:pt x="3" y="268"/>
                        <a:pt x="9" y="264"/>
                      </a:cubicBezTo>
                      <a:cubicBezTo>
                        <a:pt x="16" y="261"/>
                        <a:pt x="24" y="263"/>
                        <a:pt x="28" y="269"/>
                      </a:cubicBezTo>
                      <a:cubicBezTo>
                        <a:pt x="74" y="349"/>
                        <a:pt x="74" y="349"/>
                        <a:pt x="74" y="349"/>
                      </a:cubicBezTo>
                      <a:cubicBezTo>
                        <a:pt x="104" y="401"/>
                        <a:pt x="169" y="419"/>
                        <a:pt x="223" y="391"/>
                      </a:cubicBezTo>
                      <a:cubicBezTo>
                        <a:pt x="262" y="370"/>
                        <a:pt x="283" y="331"/>
                        <a:pt x="283" y="282"/>
                      </a:cubicBezTo>
                      <a:cubicBezTo>
                        <a:pt x="283" y="105"/>
                        <a:pt x="283" y="105"/>
                        <a:pt x="283" y="105"/>
                      </a:cubicBezTo>
                      <a:cubicBezTo>
                        <a:pt x="283" y="96"/>
                        <a:pt x="276" y="88"/>
                        <a:pt x="267" y="88"/>
                      </a:cubicBezTo>
                      <a:cubicBezTo>
                        <a:pt x="257" y="88"/>
                        <a:pt x="250" y="96"/>
                        <a:pt x="250" y="105"/>
                      </a:cubicBezTo>
                      <a:cubicBezTo>
                        <a:pt x="250" y="173"/>
                        <a:pt x="250" y="173"/>
                        <a:pt x="250" y="173"/>
                      </a:cubicBezTo>
                      <a:cubicBezTo>
                        <a:pt x="250" y="179"/>
                        <a:pt x="245" y="184"/>
                        <a:pt x="239" y="186"/>
                      </a:cubicBezTo>
                      <a:cubicBezTo>
                        <a:pt x="234" y="187"/>
                        <a:pt x="227" y="185"/>
                        <a:pt x="224" y="179"/>
                      </a:cubicBezTo>
                      <a:cubicBezTo>
                        <a:pt x="205" y="143"/>
                        <a:pt x="205" y="143"/>
                        <a:pt x="205" y="143"/>
                      </a:cubicBezTo>
                      <a:cubicBezTo>
                        <a:pt x="134" y="22"/>
                        <a:pt x="134" y="22"/>
                        <a:pt x="134" y="22"/>
                      </a:cubicBezTo>
                      <a:cubicBezTo>
                        <a:pt x="131" y="15"/>
                        <a:pt x="133" y="7"/>
                        <a:pt x="139" y="3"/>
                      </a:cubicBezTo>
                      <a:cubicBezTo>
                        <a:pt x="146" y="0"/>
                        <a:pt x="154" y="2"/>
                        <a:pt x="158" y="8"/>
                      </a:cubicBezTo>
                      <a:cubicBezTo>
                        <a:pt x="223" y="120"/>
                        <a:pt x="223" y="120"/>
                        <a:pt x="223" y="120"/>
                      </a:cubicBezTo>
                      <a:cubicBezTo>
                        <a:pt x="223" y="105"/>
                        <a:pt x="223" y="105"/>
                        <a:pt x="223" y="105"/>
                      </a:cubicBezTo>
                      <a:cubicBezTo>
                        <a:pt x="223" y="81"/>
                        <a:pt x="242" y="61"/>
                        <a:pt x="267" y="61"/>
                      </a:cubicBezTo>
                      <a:cubicBezTo>
                        <a:pt x="291" y="61"/>
                        <a:pt x="310" y="81"/>
                        <a:pt x="310" y="105"/>
                      </a:cubicBezTo>
                      <a:cubicBezTo>
                        <a:pt x="310" y="282"/>
                        <a:pt x="310" y="282"/>
                        <a:pt x="310" y="282"/>
                      </a:cubicBezTo>
                      <a:cubicBezTo>
                        <a:pt x="310" y="341"/>
                        <a:pt x="284" y="388"/>
                        <a:pt x="235" y="414"/>
                      </a:cubicBezTo>
                      <a:cubicBezTo>
                        <a:pt x="214" y="426"/>
                        <a:pt x="191" y="431"/>
                        <a:pt x="169" y="4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60" name="Rechteck 259">
              <a:hlinkClick r:id="rId7" action="ppaction://hlinksldjump"/>
            </p:cNvPr>
            <p:cNvSpPr/>
            <p:nvPr/>
          </p:nvSpPr>
          <p:spPr>
            <a:xfrm>
              <a:off x="6528204" y="834564"/>
              <a:ext cx="124906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C9FF"/>
                  </a:solidFill>
                </a:rPr>
                <a:t>AUTONOMOUS</a:t>
              </a:r>
              <a:endParaRPr lang="en-US" sz="1200" b="1" dirty="0">
                <a:solidFill>
                  <a:srgbClr val="00C9FF"/>
                </a:solidFill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2509167" y="2937717"/>
              <a:ext cx="658835" cy="2954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Travel &amp; </a:t>
              </a:r>
              <a:b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commute</a:t>
              </a:r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2591780" y="3615866"/>
              <a:ext cx="447238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Health</a:t>
              </a:r>
            </a:p>
          </p:txBody>
        </p:sp>
        <p:sp>
          <p:nvSpPr>
            <p:cNvPr id="270" name="TextBox 15"/>
            <p:cNvSpPr txBox="1"/>
            <p:nvPr/>
          </p:nvSpPr>
          <p:spPr>
            <a:xfrm flipH="1">
              <a:off x="3855771" y="1438108"/>
              <a:ext cx="687689" cy="153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algn="ctr">
                <a:lnSpc>
                  <a:spcPct val="80000"/>
                </a:lnSpc>
                <a:defRPr sz="1000">
                  <a:solidFill>
                    <a:srgbClr val="FFFFFF"/>
                  </a:solidFill>
                  <a:latin typeface="Nokia Pure Text Light"/>
                  <a:ea typeface="MS PGothic" pitchFamily="34" charset="-128"/>
                </a:defRPr>
              </a:lvl1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/>
                <a:t>Time shift</a:t>
              </a:r>
              <a:endParaRPr lang="en-US" sz="1200" dirty="0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7086178" y="3737082"/>
              <a:ext cx="1051571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Utility &amp; Energy</a:t>
              </a:r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901151" y="3684157"/>
              <a:ext cx="1183017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ea typeface="MS PGothic" pitchFamily="34" charset="-128"/>
                </a:rPr>
                <a:t>Safety &amp; Security</a:t>
              </a:r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3832792" y="1098865"/>
              <a:ext cx="1131308" cy="248749"/>
              <a:chOff x="3832792" y="1062861"/>
              <a:chExt cx="1131308" cy="248749"/>
            </a:xfrm>
          </p:grpSpPr>
          <p:sp>
            <p:nvSpPr>
              <p:cNvPr id="60" name="Rechteck 450"/>
              <p:cNvSpPr/>
              <p:nvPr/>
            </p:nvSpPr>
            <p:spPr>
              <a:xfrm flipH="1">
                <a:off x="4310074" y="1114633"/>
                <a:ext cx="654026" cy="1969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Work &amp; game 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while traveling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" name="Gruppieren 12"/>
              <p:cNvGrpSpPr/>
              <p:nvPr/>
            </p:nvGrpSpPr>
            <p:grpSpPr>
              <a:xfrm>
                <a:off x="3832792" y="1062861"/>
                <a:ext cx="452995" cy="247601"/>
                <a:chOff x="3832792" y="1062861"/>
                <a:chExt cx="452995" cy="247601"/>
              </a:xfrm>
            </p:grpSpPr>
            <p:grpSp>
              <p:nvGrpSpPr>
                <p:cNvPr id="276" name="Group 108"/>
                <p:cNvGrpSpPr>
                  <a:grpSpLocks noChangeAspect="1"/>
                </p:cNvGrpSpPr>
                <p:nvPr/>
              </p:nvGrpSpPr>
              <p:grpSpPr>
                <a:xfrm>
                  <a:off x="4031945" y="1218872"/>
                  <a:ext cx="253842" cy="91590"/>
                  <a:chOff x="-722313" y="2895600"/>
                  <a:chExt cx="9010651" cy="3251201"/>
                </a:xfrm>
                <a:solidFill>
                  <a:schemeClr val="bg1"/>
                </a:solidFill>
              </p:grpSpPr>
              <p:sp>
                <p:nvSpPr>
                  <p:cNvPr id="279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65087" y="4583113"/>
                    <a:ext cx="1563688" cy="1563688"/>
                  </a:xfrm>
                  <a:custGeom>
                    <a:avLst/>
                    <a:gdLst>
                      <a:gd name="T0" fmla="*/ 70 w 139"/>
                      <a:gd name="T1" fmla="*/ 139 h 139"/>
                      <a:gd name="T2" fmla="*/ 0 w 139"/>
                      <a:gd name="T3" fmla="*/ 70 h 139"/>
                      <a:gd name="T4" fmla="*/ 70 w 139"/>
                      <a:gd name="T5" fmla="*/ 0 h 139"/>
                      <a:gd name="T6" fmla="*/ 139 w 139"/>
                      <a:gd name="T7" fmla="*/ 70 h 139"/>
                      <a:gd name="T8" fmla="*/ 70 w 139"/>
                      <a:gd name="T9" fmla="*/ 139 h 139"/>
                      <a:gd name="T10" fmla="*/ 70 w 139"/>
                      <a:gd name="T11" fmla="*/ 30 h 139"/>
                      <a:gd name="T12" fmla="*/ 30 w 139"/>
                      <a:gd name="T13" fmla="*/ 70 h 139"/>
                      <a:gd name="T14" fmla="*/ 70 w 139"/>
                      <a:gd name="T15" fmla="*/ 109 h 139"/>
                      <a:gd name="T16" fmla="*/ 109 w 139"/>
                      <a:gd name="T17" fmla="*/ 70 h 139"/>
                      <a:gd name="T18" fmla="*/ 70 w 139"/>
                      <a:gd name="T19" fmla="*/ 3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39">
                        <a:moveTo>
                          <a:pt x="70" y="139"/>
                        </a:move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1"/>
                          <a:pt x="31" y="0"/>
                          <a:pt x="70" y="0"/>
                        </a:cubicBezTo>
                        <a:cubicBezTo>
                          <a:pt x="108" y="0"/>
                          <a:pt x="139" y="31"/>
                          <a:pt x="139" y="70"/>
                        </a:cubicBezTo>
                        <a:cubicBezTo>
                          <a:pt x="139" y="108"/>
                          <a:pt x="108" y="139"/>
                          <a:pt x="70" y="139"/>
                        </a:cubicBezTo>
                        <a:close/>
                        <a:moveTo>
                          <a:pt x="70" y="30"/>
                        </a:moveTo>
                        <a:cubicBezTo>
                          <a:pt x="48" y="30"/>
                          <a:pt x="30" y="48"/>
                          <a:pt x="30" y="70"/>
                        </a:cubicBezTo>
                        <a:cubicBezTo>
                          <a:pt x="30" y="91"/>
                          <a:pt x="48" y="109"/>
                          <a:pt x="70" y="109"/>
                        </a:cubicBezTo>
                        <a:cubicBezTo>
                          <a:pt x="91" y="109"/>
                          <a:pt x="109" y="91"/>
                          <a:pt x="109" y="70"/>
                        </a:cubicBezTo>
                        <a:cubicBezTo>
                          <a:pt x="109" y="48"/>
                          <a:pt x="91" y="30"/>
                          <a:pt x="70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283" name="Freeform 138"/>
                  <p:cNvSpPr>
                    <a:spLocks noEditPoints="1"/>
                  </p:cNvSpPr>
                  <p:nvPr/>
                </p:nvSpPr>
                <p:spPr bwMode="auto">
                  <a:xfrm>
                    <a:off x="5229225" y="4583113"/>
                    <a:ext cx="1563688" cy="1563688"/>
                  </a:xfrm>
                  <a:custGeom>
                    <a:avLst/>
                    <a:gdLst>
                      <a:gd name="T0" fmla="*/ 69 w 139"/>
                      <a:gd name="T1" fmla="*/ 139 h 139"/>
                      <a:gd name="T2" fmla="*/ 0 w 139"/>
                      <a:gd name="T3" fmla="*/ 70 h 139"/>
                      <a:gd name="T4" fmla="*/ 69 w 139"/>
                      <a:gd name="T5" fmla="*/ 0 h 139"/>
                      <a:gd name="T6" fmla="*/ 139 w 139"/>
                      <a:gd name="T7" fmla="*/ 70 h 139"/>
                      <a:gd name="T8" fmla="*/ 69 w 139"/>
                      <a:gd name="T9" fmla="*/ 139 h 139"/>
                      <a:gd name="T10" fmla="*/ 69 w 139"/>
                      <a:gd name="T11" fmla="*/ 30 h 139"/>
                      <a:gd name="T12" fmla="*/ 30 w 139"/>
                      <a:gd name="T13" fmla="*/ 70 h 139"/>
                      <a:gd name="T14" fmla="*/ 69 w 139"/>
                      <a:gd name="T15" fmla="*/ 109 h 139"/>
                      <a:gd name="T16" fmla="*/ 109 w 139"/>
                      <a:gd name="T17" fmla="*/ 70 h 139"/>
                      <a:gd name="T18" fmla="*/ 69 w 139"/>
                      <a:gd name="T19" fmla="*/ 3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39">
                        <a:moveTo>
                          <a:pt x="69" y="139"/>
                        </a:moveTo>
                        <a:cubicBezTo>
                          <a:pt x="31" y="139"/>
                          <a:pt x="0" y="108"/>
                          <a:pt x="0" y="70"/>
                        </a:cubicBezTo>
                        <a:cubicBezTo>
                          <a:pt x="0" y="31"/>
                          <a:pt x="31" y="0"/>
                          <a:pt x="69" y="0"/>
                        </a:cubicBezTo>
                        <a:cubicBezTo>
                          <a:pt x="108" y="0"/>
                          <a:pt x="139" y="31"/>
                          <a:pt x="139" y="70"/>
                        </a:cubicBezTo>
                        <a:cubicBezTo>
                          <a:pt x="139" y="108"/>
                          <a:pt x="108" y="139"/>
                          <a:pt x="69" y="139"/>
                        </a:cubicBezTo>
                        <a:close/>
                        <a:moveTo>
                          <a:pt x="69" y="30"/>
                        </a:moveTo>
                        <a:cubicBezTo>
                          <a:pt x="47" y="30"/>
                          <a:pt x="30" y="48"/>
                          <a:pt x="30" y="70"/>
                        </a:cubicBezTo>
                        <a:cubicBezTo>
                          <a:pt x="30" y="91"/>
                          <a:pt x="47" y="109"/>
                          <a:pt x="69" y="109"/>
                        </a:cubicBezTo>
                        <a:cubicBezTo>
                          <a:pt x="91" y="109"/>
                          <a:pt x="109" y="91"/>
                          <a:pt x="109" y="70"/>
                        </a:cubicBezTo>
                        <a:cubicBezTo>
                          <a:pt x="109" y="48"/>
                          <a:pt x="91" y="30"/>
                          <a:pt x="69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286" name="Freeform 139"/>
                  <p:cNvSpPr>
                    <a:spLocks/>
                  </p:cNvSpPr>
                  <p:nvPr/>
                </p:nvSpPr>
                <p:spPr bwMode="auto">
                  <a:xfrm>
                    <a:off x="1290637" y="5202238"/>
                    <a:ext cx="4275138" cy="325438"/>
                  </a:xfrm>
                  <a:custGeom>
                    <a:avLst/>
                    <a:gdLst>
                      <a:gd name="T0" fmla="*/ 365 w 380"/>
                      <a:gd name="T1" fmla="*/ 29 h 29"/>
                      <a:gd name="T2" fmla="*/ 15 w 380"/>
                      <a:gd name="T3" fmla="*/ 29 h 29"/>
                      <a:gd name="T4" fmla="*/ 0 w 380"/>
                      <a:gd name="T5" fmla="*/ 15 h 29"/>
                      <a:gd name="T6" fmla="*/ 15 w 380"/>
                      <a:gd name="T7" fmla="*/ 0 h 29"/>
                      <a:gd name="T8" fmla="*/ 365 w 380"/>
                      <a:gd name="T9" fmla="*/ 0 h 29"/>
                      <a:gd name="T10" fmla="*/ 380 w 380"/>
                      <a:gd name="T11" fmla="*/ 15 h 29"/>
                      <a:gd name="T12" fmla="*/ 365 w 380"/>
                      <a:gd name="T13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0" h="29">
                        <a:moveTo>
                          <a:pt x="365" y="29"/>
                        </a:move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7" y="29"/>
                          <a:pt x="0" y="23"/>
                          <a:pt x="0" y="15"/>
                        </a:cubicBezTo>
                        <a:cubicBezTo>
                          <a:pt x="0" y="6"/>
                          <a:pt x="7" y="0"/>
                          <a:pt x="15" y="0"/>
                        </a:cubicBezTo>
                        <a:cubicBezTo>
                          <a:pt x="365" y="0"/>
                          <a:pt x="365" y="0"/>
                          <a:pt x="365" y="0"/>
                        </a:cubicBezTo>
                        <a:cubicBezTo>
                          <a:pt x="373" y="0"/>
                          <a:pt x="380" y="6"/>
                          <a:pt x="380" y="15"/>
                        </a:cubicBezTo>
                        <a:cubicBezTo>
                          <a:pt x="380" y="23"/>
                          <a:pt x="373" y="29"/>
                          <a:pt x="365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287" name="Freeform 140"/>
                  <p:cNvSpPr>
                    <a:spLocks/>
                  </p:cNvSpPr>
                  <p:nvPr/>
                </p:nvSpPr>
                <p:spPr bwMode="auto">
                  <a:xfrm>
                    <a:off x="965200" y="3817938"/>
                    <a:ext cx="4916488" cy="338138"/>
                  </a:xfrm>
                  <a:custGeom>
                    <a:avLst/>
                    <a:gdLst>
                      <a:gd name="T0" fmla="*/ 422 w 437"/>
                      <a:gd name="T1" fmla="*/ 30 h 30"/>
                      <a:gd name="T2" fmla="*/ 15 w 437"/>
                      <a:gd name="T3" fmla="*/ 30 h 30"/>
                      <a:gd name="T4" fmla="*/ 0 w 437"/>
                      <a:gd name="T5" fmla="*/ 15 h 30"/>
                      <a:gd name="T6" fmla="*/ 15 w 437"/>
                      <a:gd name="T7" fmla="*/ 0 h 30"/>
                      <a:gd name="T8" fmla="*/ 422 w 437"/>
                      <a:gd name="T9" fmla="*/ 0 h 30"/>
                      <a:gd name="T10" fmla="*/ 437 w 437"/>
                      <a:gd name="T11" fmla="*/ 15 h 30"/>
                      <a:gd name="T12" fmla="*/ 422 w 437"/>
                      <a:gd name="T13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7" h="30">
                        <a:moveTo>
                          <a:pt x="422" y="30"/>
                        </a:move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6" y="30"/>
                          <a:pt x="0" y="23"/>
                          <a:pt x="0" y="15"/>
                        </a:cubicBezTo>
                        <a:cubicBezTo>
                          <a:pt x="0" y="7"/>
                          <a:pt x="6" y="0"/>
                          <a:pt x="15" y="0"/>
                        </a:cubicBezTo>
                        <a:cubicBezTo>
                          <a:pt x="422" y="0"/>
                          <a:pt x="422" y="0"/>
                          <a:pt x="422" y="0"/>
                        </a:cubicBezTo>
                        <a:cubicBezTo>
                          <a:pt x="430" y="0"/>
                          <a:pt x="437" y="7"/>
                          <a:pt x="437" y="15"/>
                        </a:cubicBezTo>
                        <a:cubicBezTo>
                          <a:pt x="437" y="23"/>
                          <a:pt x="430" y="30"/>
                          <a:pt x="422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288" name="Freeform 141"/>
                  <p:cNvSpPr>
                    <a:spLocks/>
                  </p:cNvSpPr>
                  <p:nvPr/>
                </p:nvSpPr>
                <p:spPr bwMode="auto">
                  <a:xfrm>
                    <a:off x="3406775" y="2895600"/>
                    <a:ext cx="336550" cy="1214438"/>
                  </a:xfrm>
                  <a:custGeom>
                    <a:avLst/>
                    <a:gdLst>
                      <a:gd name="T0" fmla="*/ 15 w 30"/>
                      <a:gd name="T1" fmla="*/ 108 h 108"/>
                      <a:gd name="T2" fmla="*/ 0 w 30"/>
                      <a:gd name="T3" fmla="*/ 94 h 108"/>
                      <a:gd name="T4" fmla="*/ 0 w 30"/>
                      <a:gd name="T5" fmla="*/ 15 h 108"/>
                      <a:gd name="T6" fmla="*/ 15 w 30"/>
                      <a:gd name="T7" fmla="*/ 0 h 108"/>
                      <a:gd name="T8" fmla="*/ 30 w 30"/>
                      <a:gd name="T9" fmla="*/ 15 h 108"/>
                      <a:gd name="T10" fmla="*/ 30 w 30"/>
                      <a:gd name="T11" fmla="*/ 94 h 108"/>
                      <a:gd name="T12" fmla="*/ 15 w 30"/>
                      <a:gd name="T13" fmla="*/ 108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108">
                        <a:moveTo>
                          <a:pt x="15" y="108"/>
                        </a:moveTo>
                        <a:cubicBezTo>
                          <a:pt x="7" y="108"/>
                          <a:pt x="0" y="102"/>
                          <a:pt x="0" y="94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7"/>
                          <a:pt x="7" y="0"/>
                          <a:pt x="15" y="0"/>
                        </a:cubicBezTo>
                        <a:cubicBezTo>
                          <a:pt x="23" y="0"/>
                          <a:pt x="30" y="7"/>
                          <a:pt x="30" y="15"/>
                        </a:cubicBezTo>
                        <a:cubicBezTo>
                          <a:pt x="30" y="94"/>
                          <a:pt x="30" y="94"/>
                          <a:pt x="30" y="94"/>
                        </a:cubicBezTo>
                        <a:cubicBezTo>
                          <a:pt x="30" y="102"/>
                          <a:pt x="23" y="108"/>
                          <a:pt x="15" y="1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  <p:sp>
                <p:nvSpPr>
                  <p:cNvPr id="289" name="Freeform 142"/>
                  <p:cNvSpPr>
                    <a:spLocks/>
                  </p:cNvSpPr>
                  <p:nvPr/>
                </p:nvSpPr>
                <p:spPr bwMode="auto">
                  <a:xfrm>
                    <a:off x="-722313" y="2895600"/>
                    <a:ext cx="9010651" cy="2609850"/>
                  </a:xfrm>
                  <a:custGeom>
                    <a:avLst/>
                    <a:gdLst>
                      <a:gd name="T0" fmla="*/ 786 w 801"/>
                      <a:gd name="T1" fmla="*/ 232 h 232"/>
                      <a:gd name="T2" fmla="*/ 653 w 801"/>
                      <a:gd name="T3" fmla="*/ 232 h 232"/>
                      <a:gd name="T4" fmla="*/ 638 w 801"/>
                      <a:gd name="T5" fmla="*/ 217 h 232"/>
                      <a:gd name="T6" fmla="*/ 653 w 801"/>
                      <a:gd name="T7" fmla="*/ 202 h 232"/>
                      <a:gd name="T8" fmla="*/ 771 w 801"/>
                      <a:gd name="T9" fmla="*/ 202 h 232"/>
                      <a:gd name="T10" fmla="*/ 771 w 801"/>
                      <a:gd name="T11" fmla="*/ 160 h 232"/>
                      <a:gd name="T12" fmla="*/ 569 w 801"/>
                      <a:gd name="T13" fmla="*/ 112 h 232"/>
                      <a:gd name="T14" fmla="*/ 561 w 801"/>
                      <a:gd name="T15" fmla="*/ 107 h 232"/>
                      <a:gd name="T16" fmla="*/ 492 w 801"/>
                      <a:gd name="T17" fmla="*/ 30 h 232"/>
                      <a:gd name="T18" fmla="*/ 288 w 801"/>
                      <a:gd name="T19" fmla="*/ 30 h 232"/>
                      <a:gd name="T20" fmla="*/ 160 w 801"/>
                      <a:gd name="T21" fmla="*/ 119 h 232"/>
                      <a:gd name="T22" fmla="*/ 148 w 801"/>
                      <a:gd name="T23" fmla="*/ 125 h 232"/>
                      <a:gd name="T24" fmla="*/ 56 w 801"/>
                      <a:gd name="T25" fmla="*/ 125 h 232"/>
                      <a:gd name="T26" fmla="*/ 38 w 801"/>
                      <a:gd name="T27" fmla="*/ 132 h 232"/>
                      <a:gd name="T28" fmla="*/ 32 w 801"/>
                      <a:gd name="T29" fmla="*/ 154 h 232"/>
                      <a:gd name="T30" fmla="*/ 32 w 801"/>
                      <a:gd name="T31" fmla="*/ 202 h 232"/>
                      <a:gd name="T32" fmla="*/ 85 w 801"/>
                      <a:gd name="T33" fmla="*/ 202 h 232"/>
                      <a:gd name="T34" fmla="*/ 100 w 801"/>
                      <a:gd name="T35" fmla="*/ 217 h 232"/>
                      <a:gd name="T36" fmla="*/ 85 w 801"/>
                      <a:gd name="T37" fmla="*/ 232 h 232"/>
                      <a:gd name="T38" fmla="*/ 17 w 801"/>
                      <a:gd name="T39" fmla="*/ 232 h 232"/>
                      <a:gd name="T40" fmla="*/ 2 w 801"/>
                      <a:gd name="T41" fmla="*/ 217 h 232"/>
                      <a:gd name="T42" fmla="*/ 2 w 801"/>
                      <a:gd name="T43" fmla="*/ 155 h 232"/>
                      <a:gd name="T44" fmla="*/ 16 w 801"/>
                      <a:gd name="T45" fmla="*/ 112 h 232"/>
                      <a:gd name="T46" fmla="*/ 56 w 801"/>
                      <a:gd name="T47" fmla="*/ 96 h 232"/>
                      <a:gd name="T48" fmla="*/ 141 w 801"/>
                      <a:gd name="T49" fmla="*/ 96 h 232"/>
                      <a:gd name="T50" fmla="*/ 288 w 801"/>
                      <a:gd name="T51" fmla="*/ 0 h 232"/>
                      <a:gd name="T52" fmla="*/ 499 w 801"/>
                      <a:gd name="T53" fmla="*/ 0 h 232"/>
                      <a:gd name="T54" fmla="*/ 510 w 801"/>
                      <a:gd name="T55" fmla="*/ 5 h 232"/>
                      <a:gd name="T56" fmla="*/ 580 w 801"/>
                      <a:gd name="T57" fmla="*/ 84 h 232"/>
                      <a:gd name="T58" fmla="*/ 790 w 801"/>
                      <a:gd name="T59" fmla="*/ 134 h 232"/>
                      <a:gd name="T60" fmla="*/ 801 w 801"/>
                      <a:gd name="T61" fmla="*/ 148 h 232"/>
                      <a:gd name="T62" fmla="*/ 801 w 801"/>
                      <a:gd name="T63" fmla="*/ 217 h 232"/>
                      <a:gd name="T64" fmla="*/ 786 w 801"/>
                      <a:gd name="T65" fmla="*/ 232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801" h="232">
                        <a:moveTo>
                          <a:pt x="786" y="232"/>
                        </a:moveTo>
                        <a:cubicBezTo>
                          <a:pt x="653" y="232"/>
                          <a:pt x="653" y="232"/>
                          <a:pt x="653" y="232"/>
                        </a:cubicBezTo>
                        <a:cubicBezTo>
                          <a:pt x="645" y="232"/>
                          <a:pt x="638" y="225"/>
                          <a:pt x="638" y="217"/>
                        </a:cubicBezTo>
                        <a:cubicBezTo>
                          <a:pt x="638" y="209"/>
                          <a:pt x="645" y="202"/>
                          <a:pt x="653" y="202"/>
                        </a:cubicBezTo>
                        <a:cubicBezTo>
                          <a:pt x="771" y="202"/>
                          <a:pt x="771" y="202"/>
                          <a:pt x="771" y="202"/>
                        </a:cubicBezTo>
                        <a:cubicBezTo>
                          <a:pt x="771" y="160"/>
                          <a:pt x="771" y="160"/>
                          <a:pt x="771" y="160"/>
                        </a:cubicBezTo>
                        <a:cubicBezTo>
                          <a:pt x="569" y="112"/>
                          <a:pt x="569" y="112"/>
                          <a:pt x="569" y="112"/>
                        </a:cubicBezTo>
                        <a:cubicBezTo>
                          <a:pt x="566" y="111"/>
                          <a:pt x="563" y="109"/>
                          <a:pt x="561" y="107"/>
                        </a:cubicBezTo>
                        <a:cubicBezTo>
                          <a:pt x="492" y="30"/>
                          <a:pt x="492" y="30"/>
                          <a:pt x="492" y="30"/>
                        </a:cubicBezTo>
                        <a:cubicBezTo>
                          <a:pt x="288" y="30"/>
                          <a:pt x="288" y="30"/>
                          <a:pt x="288" y="30"/>
                        </a:cubicBezTo>
                        <a:cubicBezTo>
                          <a:pt x="238" y="30"/>
                          <a:pt x="179" y="95"/>
                          <a:pt x="160" y="119"/>
                        </a:cubicBezTo>
                        <a:cubicBezTo>
                          <a:pt x="157" y="123"/>
                          <a:pt x="153" y="125"/>
                          <a:pt x="148" y="125"/>
                        </a:cubicBezTo>
                        <a:cubicBezTo>
                          <a:pt x="56" y="125"/>
                          <a:pt x="56" y="125"/>
                          <a:pt x="56" y="125"/>
                        </a:cubicBezTo>
                        <a:cubicBezTo>
                          <a:pt x="48" y="125"/>
                          <a:pt x="42" y="127"/>
                          <a:pt x="38" y="132"/>
                        </a:cubicBezTo>
                        <a:cubicBezTo>
                          <a:pt x="32" y="138"/>
                          <a:pt x="32" y="150"/>
                          <a:pt x="32" y="154"/>
                        </a:cubicBezTo>
                        <a:cubicBezTo>
                          <a:pt x="32" y="202"/>
                          <a:pt x="32" y="202"/>
                          <a:pt x="32" y="202"/>
                        </a:cubicBezTo>
                        <a:cubicBezTo>
                          <a:pt x="85" y="202"/>
                          <a:pt x="85" y="202"/>
                          <a:pt x="85" y="202"/>
                        </a:cubicBezTo>
                        <a:cubicBezTo>
                          <a:pt x="93" y="202"/>
                          <a:pt x="100" y="209"/>
                          <a:pt x="100" y="217"/>
                        </a:cubicBezTo>
                        <a:cubicBezTo>
                          <a:pt x="100" y="225"/>
                          <a:pt x="93" y="232"/>
                          <a:pt x="85" y="232"/>
                        </a:cubicBezTo>
                        <a:cubicBezTo>
                          <a:pt x="17" y="232"/>
                          <a:pt x="17" y="232"/>
                          <a:pt x="17" y="232"/>
                        </a:cubicBezTo>
                        <a:cubicBezTo>
                          <a:pt x="9" y="232"/>
                          <a:pt x="2" y="225"/>
                          <a:pt x="2" y="217"/>
                        </a:cubicBezTo>
                        <a:cubicBezTo>
                          <a:pt x="2" y="155"/>
                          <a:pt x="2" y="155"/>
                          <a:pt x="2" y="155"/>
                        </a:cubicBezTo>
                        <a:cubicBezTo>
                          <a:pt x="2" y="154"/>
                          <a:pt x="0" y="129"/>
                          <a:pt x="16" y="112"/>
                        </a:cubicBezTo>
                        <a:cubicBezTo>
                          <a:pt x="23" y="104"/>
                          <a:pt x="35" y="96"/>
                          <a:pt x="56" y="96"/>
                        </a:cubicBezTo>
                        <a:cubicBezTo>
                          <a:pt x="141" y="96"/>
                          <a:pt x="141" y="96"/>
                          <a:pt x="141" y="96"/>
                        </a:cubicBezTo>
                        <a:cubicBezTo>
                          <a:pt x="159" y="74"/>
                          <a:pt x="222" y="0"/>
                          <a:pt x="288" y="0"/>
                        </a:cubicBezTo>
                        <a:cubicBezTo>
                          <a:pt x="499" y="0"/>
                          <a:pt x="499" y="0"/>
                          <a:pt x="499" y="0"/>
                        </a:cubicBezTo>
                        <a:cubicBezTo>
                          <a:pt x="503" y="0"/>
                          <a:pt x="507" y="2"/>
                          <a:pt x="510" y="5"/>
                        </a:cubicBezTo>
                        <a:cubicBezTo>
                          <a:pt x="580" y="84"/>
                          <a:pt x="580" y="84"/>
                          <a:pt x="580" y="84"/>
                        </a:cubicBezTo>
                        <a:cubicBezTo>
                          <a:pt x="790" y="134"/>
                          <a:pt x="790" y="134"/>
                          <a:pt x="790" y="134"/>
                        </a:cubicBezTo>
                        <a:cubicBezTo>
                          <a:pt x="796" y="135"/>
                          <a:pt x="801" y="141"/>
                          <a:pt x="801" y="148"/>
                        </a:cubicBezTo>
                        <a:cubicBezTo>
                          <a:pt x="801" y="217"/>
                          <a:pt x="801" y="217"/>
                          <a:pt x="801" y="217"/>
                        </a:cubicBezTo>
                        <a:cubicBezTo>
                          <a:pt x="801" y="225"/>
                          <a:pt x="795" y="232"/>
                          <a:pt x="786" y="2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dirty="0">
                      <a:solidFill>
                        <a:srgbClr val="124191"/>
                      </a:solidFill>
                    </a:endParaRPr>
                  </a:p>
                </p:txBody>
              </p:sp>
            </p:grpSp>
            <p:grpSp>
              <p:nvGrpSpPr>
                <p:cNvPr id="332" name="Gruppieren 417"/>
                <p:cNvGrpSpPr/>
                <p:nvPr/>
              </p:nvGrpSpPr>
              <p:grpSpPr>
                <a:xfrm flipH="1">
                  <a:off x="3832792" y="1062861"/>
                  <a:ext cx="255594" cy="174190"/>
                  <a:chOff x="3632064" y="3156660"/>
                  <a:chExt cx="121962" cy="83117"/>
                </a:xfrm>
                <a:solidFill>
                  <a:schemeClr val="bg1"/>
                </a:solidFill>
              </p:grpSpPr>
              <p:sp>
                <p:nvSpPr>
                  <p:cNvPr id="33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3740179" y="3195165"/>
                    <a:ext cx="6125" cy="6108"/>
                  </a:xfrm>
                  <a:custGeom>
                    <a:avLst/>
                    <a:gdLst>
                      <a:gd name="T0" fmla="*/ 16 w 32"/>
                      <a:gd name="T1" fmla="*/ 32 h 32"/>
                      <a:gd name="T2" fmla="*/ 0 w 32"/>
                      <a:gd name="T3" fmla="*/ 16 h 32"/>
                      <a:gd name="T4" fmla="*/ 16 w 32"/>
                      <a:gd name="T5" fmla="*/ 0 h 32"/>
                      <a:gd name="T6" fmla="*/ 32 w 32"/>
                      <a:gd name="T7" fmla="*/ 16 h 32"/>
                      <a:gd name="T8" fmla="*/ 16 w 32"/>
                      <a:gd name="T9" fmla="*/ 32 h 32"/>
                      <a:gd name="T10" fmla="*/ 16 w 32"/>
                      <a:gd name="T11" fmla="*/ 12 h 32"/>
                      <a:gd name="T12" fmla="*/ 12 w 32"/>
                      <a:gd name="T13" fmla="*/ 16 h 32"/>
                      <a:gd name="T14" fmla="*/ 16 w 32"/>
                      <a:gd name="T15" fmla="*/ 20 h 32"/>
                      <a:gd name="T16" fmla="*/ 20 w 32"/>
                      <a:gd name="T17" fmla="*/ 16 h 32"/>
                      <a:gd name="T18" fmla="*/ 16 w 32"/>
                      <a:gd name="T19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cubicBezTo>
                          <a:pt x="7" y="32"/>
                          <a:pt x="0" y="25"/>
                          <a:pt x="0" y="16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5" y="0"/>
                          <a:pt x="32" y="7"/>
                          <a:pt x="32" y="16"/>
                        </a:cubicBezTo>
                        <a:cubicBezTo>
                          <a:pt x="32" y="25"/>
                          <a:pt x="25" y="32"/>
                          <a:pt x="16" y="32"/>
                        </a:cubicBezTo>
                        <a:close/>
                        <a:moveTo>
                          <a:pt x="16" y="12"/>
                        </a:moveTo>
                        <a:cubicBezTo>
                          <a:pt x="13" y="12"/>
                          <a:pt x="12" y="14"/>
                          <a:pt x="12" y="16"/>
                        </a:cubicBezTo>
                        <a:cubicBezTo>
                          <a:pt x="12" y="18"/>
                          <a:pt x="13" y="20"/>
                          <a:pt x="16" y="20"/>
                        </a:cubicBezTo>
                        <a:cubicBezTo>
                          <a:pt x="18" y="20"/>
                          <a:pt x="20" y="18"/>
                          <a:pt x="20" y="16"/>
                        </a:cubicBezTo>
                        <a:cubicBezTo>
                          <a:pt x="20" y="14"/>
                          <a:pt x="18" y="12"/>
                          <a:pt x="16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  <p:sp>
                <p:nvSpPr>
                  <p:cNvPr id="33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3632064" y="3156660"/>
                    <a:ext cx="121962" cy="83117"/>
                  </a:xfrm>
                  <a:custGeom>
                    <a:avLst/>
                    <a:gdLst>
                      <a:gd name="T0" fmla="*/ 565 w 645"/>
                      <a:gd name="T1" fmla="*/ 440 h 440"/>
                      <a:gd name="T2" fmla="*/ 80 w 645"/>
                      <a:gd name="T3" fmla="*/ 440 h 440"/>
                      <a:gd name="T4" fmla="*/ 0 w 645"/>
                      <a:gd name="T5" fmla="*/ 359 h 440"/>
                      <a:gd name="T6" fmla="*/ 0 w 645"/>
                      <a:gd name="T7" fmla="*/ 80 h 440"/>
                      <a:gd name="T8" fmla="*/ 80 w 645"/>
                      <a:gd name="T9" fmla="*/ 0 h 440"/>
                      <a:gd name="T10" fmla="*/ 565 w 645"/>
                      <a:gd name="T11" fmla="*/ 0 h 440"/>
                      <a:gd name="T12" fmla="*/ 645 w 645"/>
                      <a:gd name="T13" fmla="*/ 80 h 440"/>
                      <a:gd name="T14" fmla="*/ 645 w 645"/>
                      <a:gd name="T15" fmla="*/ 359 h 440"/>
                      <a:gd name="T16" fmla="*/ 565 w 645"/>
                      <a:gd name="T17" fmla="*/ 440 h 440"/>
                      <a:gd name="T18" fmla="*/ 80 w 645"/>
                      <a:gd name="T19" fmla="*/ 24 h 440"/>
                      <a:gd name="T20" fmla="*/ 24 w 645"/>
                      <a:gd name="T21" fmla="*/ 80 h 440"/>
                      <a:gd name="T22" fmla="*/ 24 w 645"/>
                      <a:gd name="T23" fmla="*/ 359 h 440"/>
                      <a:gd name="T24" fmla="*/ 80 w 645"/>
                      <a:gd name="T25" fmla="*/ 416 h 440"/>
                      <a:gd name="T26" fmla="*/ 565 w 645"/>
                      <a:gd name="T27" fmla="*/ 416 h 440"/>
                      <a:gd name="T28" fmla="*/ 621 w 645"/>
                      <a:gd name="T29" fmla="*/ 359 h 440"/>
                      <a:gd name="T30" fmla="*/ 621 w 645"/>
                      <a:gd name="T31" fmla="*/ 80 h 440"/>
                      <a:gd name="T32" fmla="*/ 565 w 645"/>
                      <a:gd name="T33" fmla="*/ 24 h 440"/>
                      <a:gd name="T34" fmla="*/ 80 w 645"/>
                      <a:gd name="T35" fmla="*/ 24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5" h="440">
                        <a:moveTo>
                          <a:pt x="565" y="440"/>
                        </a:moveTo>
                        <a:cubicBezTo>
                          <a:pt x="80" y="440"/>
                          <a:pt x="80" y="440"/>
                          <a:pt x="80" y="440"/>
                        </a:cubicBezTo>
                        <a:cubicBezTo>
                          <a:pt x="36" y="440"/>
                          <a:pt x="0" y="404"/>
                          <a:pt x="0" y="359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565" y="0"/>
                          <a:pt x="565" y="0"/>
                          <a:pt x="565" y="0"/>
                        </a:cubicBezTo>
                        <a:cubicBezTo>
                          <a:pt x="609" y="0"/>
                          <a:pt x="645" y="36"/>
                          <a:pt x="645" y="80"/>
                        </a:cubicBezTo>
                        <a:cubicBezTo>
                          <a:pt x="645" y="359"/>
                          <a:pt x="645" y="359"/>
                          <a:pt x="645" y="359"/>
                        </a:cubicBezTo>
                        <a:cubicBezTo>
                          <a:pt x="645" y="404"/>
                          <a:pt x="609" y="440"/>
                          <a:pt x="565" y="440"/>
                        </a:cubicBezTo>
                        <a:close/>
                        <a:moveTo>
                          <a:pt x="80" y="24"/>
                        </a:moveTo>
                        <a:cubicBezTo>
                          <a:pt x="49" y="24"/>
                          <a:pt x="24" y="49"/>
                          <a:pt x="24" y="80"/>
                        </a:cubicBezTo>
                        <a:cubicBezTo>
                          <a:pt x="24" y="359"/>
                          <a:pt x="24" y="359"/>
                          <a:pt x="24" y="359"/>
                        </a:cubicBezTo>
                        <a:cubicBezTo>
                          <a:pt x="24" y="391"/>
                          <a:pt x="49" y="416"/>
                          <a:pt x="80" y="416"/>
                        </a:cubicBezTo>
                        <a:cubicBezTo>
                          <a:pt x="565" y="416"/>
                          <a:pt x="565" y="416"/>
                          <a:pt x="565" y="416"/>
                        </a:cubicBezTo>
                        <a:cubicBezTo>
                          <a:pt x="596" y="416"/>
                          <a:pt x="621" y="391"/>
                          <a:pt x="621" y="359"/>
                        </a:cubicBezTo>
                        <a:cubicBezTo>
                          <a:pt x="621" y="80"/>
                          <a:pt x="621" y="80"/>
                          <a:pt x="621" y="80"/>
                        </a:cubicBezTo>
                        <a:cubicBezTo>
                          <a:pt x="621" y="49"/>
                          <a:pt x="596" y="24"/>
                          <a:pt x="565" y="24"/>
                        </a:cubicBezTo>
                        <a:lnTo>
                          <a:pt x="80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  <p:sp>
                <p:nvSpPr>
                  <p:cNvPr id="33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3643249" y="3165953"/>
                    <a:ext cx="94800" cy="63732"/>
                  </a:xfrm>
                  <a:custGeom>
                    <a:avLst/>
                    <a:gdLst>
                      <a:gd name="T0" fmla="*/ 489 w 501"/>
                      <a:gd name="T1" fmla="*/ 338 h 338"/>
                      <a:gd name="T2" fmla="*/ 12 w 501"/>
                      <a:gd name="T3" fmla="*/ 338 h 338"/>
                      <a:gd name="T4" fmla="*/ 0 w 501"/>
                      <a:gd name="T5" fmla="*/ 326 h 338"/>
                      <a:gd name="T6" fmla="*/ 0 w 501"/>
                      <a:gd name="T7" fmla="*/ 12 h 338"/>
                      <a:gd name="T8" fmla="*/ 12 w 501"/>
                      <a:gd name="T9" fmla="*/ 0 h 338"/>
                      <a:gd name="T10" fmla="*/ 489 w 501"/>
                      <a:gd name="T11" fmla="*/ 0 h 338"/>
                      <a:gd name="T12" fmla="*/ 501 w 501"/>
                      <a:gd name="T13" fmla="*/ 12 h 338"/>
                      <a:gd name="T14" fmla="*/ 501 w 501"/>
                      <a:gd name="T15" fmla="*/ 326 h 338"/>
                      <a:gd name="T16" fmla="*/ 489 w 501"/>
                      <a:gd name="T17" fmla="*/ 338 h 338"/>
                      <a:gd name="T18" fmla="*/ 24 w 501"/>
                      <a:gd name="T19" fmla="*/ 314 h 338"/>
                      <a:gd name="T20" fmla="*/ 477 w 501"/>
                      <a:gd name="T21" fmla="*/ 314 h 338"/>
                      <a:gd name="T22" fmla="*/ 477 w 501"/>
                      <a:gd name="T23" fmla="*/ 24 h 338"/>
                      <a:gd name="T24" fmla="*/ 24 w 501"/>
                      <a:gd name="T25" fmla="*/ 24 h 338"/>
                      <a:gd name="T26" fmla="*/ 24 w 501"/>
                      <a:gd name="T27" fmla="*/ 314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1" h="338">
                        <a:moveTo>
                          <a:pt x="489" y="338"/>
                        </a:moveTo>
                        <a:cubicBezTo>
                          <a:pt x="12" y="338"/>
                          <a:pt x="12" y="338"/>
                          <a:pt x="12" y="338"/>
                        </a:cubicBezTo>
                        <a:cubicBezTo>
                          <a:pt x="5" y="338"/>
                          <a:pt x="0" y="333"/>
                          <a:pt x="0" y="32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6"/>
                          <a:pt x="5" y="0"/>
                          <a:pt x="12" y="0"/>
                        </a:cubicBezTo>
                        <a:cubicBezTo>
                          <a:pt x="489" y="0"/>
                          <a:pt x="489" y="0"/>
                          <a:pt x="489" y="0"/>
                        </a:cubicBezTo>
                        <a:cubicBezTo>
                          <a:pt x="495" y="0"/>
                          <a:pt x="501" y="6"/>
                          <a:pt x="501" y="12"/>
                        </a:cubicBezTo>
                        <a:cubicBezTo>
                          <a:pt x="501" y="326"/>
                          <a:pt x="501" y="326"/>
                          <a:pt x="501" y="326"/>
                        </a:cubicBezTo>
                        <a:cubicBezTo>
                          <a:pt x="501" y="333"/>
                          <a:pt x="495" y="338"/>
                          <a:pt x="489" y="338"/>
                        </a:cubicBezTo>
                        <a:close/>
                        <a:moveTo>
                          <a:pt x="24" y="314"/>
                        </a:moveTo>
                        <a:cubicBezTo>
                          <a:pt x="477" y="314"/>
                          <a:pt x="477" y="314"/>
                          <a:pt x="477" y="314"/>
                        </a:cubicBezTo>
                        <a:cubicBezTo>
                          <a:pt x="477" y="24"/>
                          <a:pt x="477" y="24"/>
                          <a:pt x="477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lnTo>
                          <a:pt x="24" y="3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>
                      <a:solidFill>
                        <a:srgbClr val="A8BBC0"/>
                      </a:solidFill>
                    </a:endParaRPr>
                  </a:p>
                </p:txBody>
              </p:sp>
            </p:grpSp>
          </p:grpSp>
        </p:grpSp>
        <p:sp>
          <p:nvSpPr>
            <p:cNvPr id="290" name="Rechteck 289">
              <a:hlinkClick r:id="rId8" action="ppaction://hlinksldjump"/>
            </p:cNvPr>
            <p:cNvSpPr/>
            <p:nvPr/>
          </p:nvSpPr>
          <p:spPr>
            <a:xfrm>
              <a:off x="3455876" y="834564"/>
              <a:ext cx="119455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C9FF"/>
                  </a:solidFill>
                </a:rPr>
                <a:t>REDEDICATED</a:t>
              </a:r>
              <a:endParaRPr lang="en-US" sz="1200" b="1" dirty="0">
                <a:solidFill>
                  <a:srgbClr val="00C9FF"/>
                </a:solidFill>
              </a:endParaRPr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3866324" y="2463738"/>
              <a:ext cx="138691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Nokia Pure Headline Light"/>
                </a:rPr>
                <a:t>People &amp; Things</a:t>
              </a:r>
              <a:endParaRPr lang="en-US" sz="1400" b="1" dirty="0">
                <a:solidFill>
                  <a:srgbClr val="FFFFFF"/>
                </a:solidFill>
                <a:latin typeface="Nokia Pure Headline Light"/>
              </a:endParaRPr>
            </a:p>
          </p:txBody>
        </p:sp>
        <p:sp>
          <p:nvSpPr>
            <p:cNvPr id="372" name="Rechteck 371"/>
            <p:cNvSpPr/>
            <p:nvPr/>
          </p:nvSpPr>
          <p:spPr>
            <a:xfrm rot="18840000">
              <a:off x="4406072" y="2751872"/>
              <a:ext cx="1109033" cy="531808"/>
            </a:xfrm>
            <a:prstGeom prst="rect">
              <a:avLst/>
            </a:prstGeom>
            <a:noFill/>
          </p:spPr>
          <p:txBody>
            <a:bodyPr wrap="square" lIns="36000" rIns="36000" bIns="36000" rtlCol="0" anchor="ctr">
              <a:prstTxWarp prst="textArchDown">
                <a:avLst/>
              </a:prstTxWarp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High performance</a:t>
              </a:r>
              <a:b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</a:br>
              <a:r>
                <a:rPr lang="en-US" sz="1200" dirty="0" smtClean="0">
                  <a:solidFill>
                    <a:srgbClr val="FFFFFF"/>
                  </a:solidFill>
                  <a:latin typeface="Nokia Pure Headline Light"/>
                </a:rPr>
                <a:t>infrastructure</a:t>
              </a:r>
            </a:p>
          </p:txBody>
        </p:sp>
        <p:sp>
          <p:nvSpPr>
            <p:cNvPr id="261" name="Rechteck 428"/>
            <p:cNvSpPr/>
            <p:nvPr/>
          </p:nvSpPr>
          <p:spPr>
            <a:xfrm>
              <a:off x="1445875" y="2074687"/>
              <a:ext cx="621965" cy="2005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FFFFFF"/>
                  </a:solidFill>
                  <a:ea typeface="MS PGothic" pitchFamily="34" charset="-128"/>
                </a:rPr>
                <a:t>Real time</a:t>
              </a:r>
              <a:br>
                <a:rPr lang="en-US" sz="800" dirty="0">
                  <a:solidFill>
                    <a:srgbClr val="FFFFFF"/>
                  </a:solidFill>
                  <a:ea typeface="MS PGothic" pitchFamily="34" charset="-128"/>
                </a:rPr>
              </a:br>
              <a:r>
                <a:rPr lang="en-US" sz="800" dirty="0">
                  <a:solidFill>
                    <a:srgbClr val="FFFFFF"/>
                  </a:solidFill>
                  <a:ea typeface="MS PGothic" pitchFamily="34" charset="-128"/>
                </a:rPr>
                <a:t> work in cloud</a:t>
              </a:r>
            </a:p>
          </p:txBody>
        </p:sp>
        <p:sp>
          <p:nvSpPr>
            <p:cNvPr id="277" name="Rechteck 31"/>
            <p:cNvSpPr/>
            <p:nvPr/>
          </p:nvSpPr>
          <p:spPr>
            <a:xfrm>
              <a:off x="1616516" y="1885513"/>
              <a:ext cx="305010" cy="165692"/>
            </a:xfrm>
            <a:custGeom>
              <a:avLst/>
              <a:gdLst/>
              <a:ahLst/>
              <a:cxnLst/>
              <a:rect l="l" t="t" r="r" b="b"/>
              <a:pathLst>
                <a:path w="820131" h="445525">
                  <a:moveTo>
                    <a:pt x="403876" y="28228"/>
                  </a:moveTo>
                  <a:cubicBezTo>
                    <a:pt x="310050" y="28701"/>
                    <a:pt x="232863" y="71367"/>
                    <a:pt x="189226" y="136151"/>
                  </a:cubicBezTo>
                  <a:lnTo>
                    <a:pt x="178050" y="135124"/>
                  </a:lnTo>
                  <a:cubicBezTo>
                    <a:pt x="89460" y="135124"/>
                    <a:pt x="21753" y="201337"/>
                    <a:pt x="21753" y="282064"/>
                  </a:cubicBezTo>
                  <a:cubicBezTo>
                    <a:pt x="21753" y="360756"/>
                    <a:pt x="85884" y="424154"/>
                    <a:pt x="171401" y="426808"/>
                  </a:cubicBezTo>
                  <a:lnTo>
                    <a:pt x="658390" y="426808"/>
                  </a:lnTo>
                  <a:lnTo>
                    <a:pt x="658390" y="426258"/>
                  </a:lnTo>
                  <a:cubicBezTo>
                    <a:pt x="736842" y="420860"/>
                    <a:pt x="798379" y="360949"/>
                    <a:pt x="798379" y="287943"/>
                  </a:cubicBezTo>
                  <a:cubicBezTo>
                    <a:pt x="798379" y="210889"/>
                    <a:pt x="729829" y="148423"/>
                    <a:pt x="645268" y="148423"/>
                  </a:cubicBezTo>
                  <a:cubicBezTo>
                    <a:pt x="638897" y="148423"/>
                    <a:pt x="632616" y="148778"/>
                    <a:pt x="626540" y="150144"/>
                  </a:cubicBezTo>
                  <a:cubicBezTo>
                    <a:pt x="585673" y="76931"/>
                    <a:pt x="504306" y="27721"/>
                    <a:pt x="403876" y="28228"/>
                  </a:cubicBezTo>
                  <a:close/>
                  <a:moveTo>
                    <a:pt x="403529" y="4"/>
                  </a:moveTo>
                  <a:cubicBezTo>
                    <a:pt x="509585" y="-562"/>
                    <a:pt x="595510" y="54443"/>
                    <a:pt x="638666" y="136278"/>
                  </a:cubicBezTo>
                  <a:cubicBezTo>
                    <a:pt x="645083" y="134751"/>
                    <a:pt x="651715" y="134355"/>
                    <a:pt x="658444" y="134355"/>
                  </a:cubicBezTo>
                  <a:cubicBezTo>
                    <a:pt x="747741" y="134355"/>
                    <a:pt x="820131" y="204177"/>
                    <a:pt x="820131" y="290306"/>
                  </a:cubicBezTo>
                  <a:cubicBezTo>
                    <a:pt x="820131" y="371910"/>
                    <a:pt x="755147" y="438876"/>
                    <a:pt x="672300" y="444910"/>
                  </a:cubicBezTo>
                  <a:lnTo>
                    <a:pt x="672300" y="445525"/>
                  </a:lnTo>
                  <a:lnTo>
                    <a:pt x="158031" y="445525"/>
                  </a:lnTo>
                  <a:cubicBezTo>
                    <a:pt x="67724" y="442558"/>
                    <a:pt x="0" y="371694"/>
                    <a:pt x="0" y="283734"/>
                  </a:cubicBezTo>
                  <a:cubicBezTo>
                    <a:pt x="0" y="193500"/>
                    <a:pt x="71499" y="119490"/>
                    <a:pt x="165053" y="119490"/>
                  </a:cubicBezTo>
                  <a:lnTo>
                    <a:pt x="176855" y="120637"/>
                  </a:lnTo>
                  <a:cubicBezTo>
                    <a:pt x="222936" y="48224"/>
                    <a:pt x="304447" y="534"/>
                    <a:pt x="403529" y="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378000" bIns="90000" rtlCol="0" anchor="ctr" anchorCtr="0"/>
            <a:lstStyle/>
            <a:p>
              <a:pPr algn="ctr" defTabSz="457200">
                <a:lnSpc>
                  <a:spcPct val="90000"/>
                </a:lnSpc>
              </a:pPr>
              <a:endParaRPr lang="en-US" sz="4400" dirty="0">
                <a:solidFill>
                  <a:srgbClr val="124191"/>
                </a:solidFill>
              </a:endParaRPr>
            </a:p>
          </p:txBody>
        </p:sp>
        <p:sp>
          <p:nvSpPr>
            <p:cNvPr id="299" name="Rechteck 298"/>
            <p:cNvSpPr/>
            <p:nvPr/>
          </p:nvSpPr>
          <p:spPr>
            <a:xfrm rot="2760000">
              <a:off x="4475978" y="2081105"/>
              <a:ext cx="887768" cy="384075"/>
            </a:xfrm>
            <a:prstGeom prst="rect">
              <a:avLst/>
            </a:prstGeom>
            <a:noFill/>
          </p:spPr>
          <p:txBody>
            <a:bodyPr wrap="square" lIns="36000" rIns="36000" bIns="36000" rtlCol="0" anchor="ctr">
              <a:prstTxWarp prst="textArchUp">
                <a:avLst/>
              </a:prstTxWarp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Nokia Pure Headline Light"/>
                </a:rPr>
                <a:t>4th industrial</a:t>
              </a:r>
              <a:br>
                <a:rPr lang="en-US" sz="1200" dirty="0">
                  <a:solidFill>
                    <a:srgbClr val="FFFFFF"/>
                  </a:solidFill>
                  <a:latin typeface="Nokia Pure Headline Light"/>
                </a:rPr>
              </a:br>
              <a:r>
                <a:rPr lang="en-US" sz="1200" dirty="0">
                  <a:solidFill>
                    <a:srgbClr val="FFFFFF"/>
                  </a:solidFill>
                  <a:latin typeface="Nokia Pure Headline Light"/>
                </a:rPr>
                <a:t>revolution</a:t>
              </a:r>
            </a:p>
          </p:txBody>
        </p:sp>
        <p:sp>
          <p:nvSpPr>
            <p:cNvPr id="331" name="Rechteck 330">
              <a:hlinkClick r:id="rId9" action="ppaction://hlinksldjump"/>
            </p:cNvPr>
            <p:cNvSpPr/>
            <p:nvPr/>
          </p:nvSpPr>
          <p:spPr>
            <a:xfrm>
              <a:off x="7290416" y="2241221"/>
              <a:ext cx="827150" cy="1477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FFFF"/>
                  </a:solidFill>
                  <a:ea typeface="MS PGothic" pitchFamily="34" charset="-128"/>
                </a:rPr>
                <a:t>Industry 4.0</a:t>
              </a:r>
              <a:endParaRPr lang="en-US" sz="1200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3166954" y="3295920"/>
              <a:ext cx="504946" cy="463962"/>
              <a:chOff x="3166954" y="3295920"/>
              <a:chExt cx="504946" cy="463962"/>
            </a:xfrm>
          </p:grpSpPr>
          <p:sp>
            <p:nvSpPr>
              <p:cNvPr id="33" name="Rechteck 1157"/>
              <p:cNvSpPr/>
              <p:nvPr/>
            </p:nvSpPr>
            <p:spPr>
              <a:xfrm flipH="1">
                <a:off x="3166954" y="3562905"/>
                <a:ext cx="504946" cy="1969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Advanced </a:t>
                </a:r>
              </a:p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monitoring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39" name="Group 235"/>
              <p:cNvGrpSpPr/>
              <p:nvPr/>
            </p:nvGrpSpPr>
            <p:grpSpPr>
              <a:xfrm>
                <a:off x="3268683" y="3295920"/>
                <a:ext cx="310116" cy="211934"/>
                <a:chOff x="6480277" y="1279185"/>
                <a:chExt cx="727075" cy="496887"/>
              </a:xfrm>
              <a:solidFill>
                <a:schemeClr val="bg1"/>
              </a:solidFill>
            </p:grpSpPr>
            <p:sp>
              <p:nvSpPr>
                <p:cNvPr id="341" name="Freeform 22"/>
                <p:cNvSpPr>
                  <a:spLocks noEditPoints="1"/>
                </p:cNvSpPr>
                <p:nvPr/>
              </p:nvSpPr>
              <p:spPr bwMode="auto">
                <a:xfrm>
                  <a:off x="7124802" y="1509372"/>
                  <a:ext cx="36513" cy="36512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12 h 32"/>
                    <a:gd name="T12" fmla="*/ 12 w 32"/>
                    <a:gd name="T13" fmla="*/ 16 h 32"/>
                    <a:gd name="T14" fmla="*/ 16 w 32"/>
                    <a:gd name="T15" fmla="*/ 20 h 32"/>
                    <a:gd name="T16" fmla="*/ 20 w 32"/>
                    <a:gd name="T17" fmla="*/ 16 h 32"/>
                    <a:gd name="T18" fmla="*/ 16 w 32"/>
                    <a:gd name="T19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close/>
                      <a:moveTo>
                        <a:pt x="16" y="12"/>
                      </a:moveTo>
                      <a:cubicBezTo>
                        <a:pt x="13" y="12"/>
                        <a:pt x="12" y="14"/>
                        <a:pt x="12" y="16"/>
                      </a:cubicBezTo>
                      <a:cubicBezTo>
                        <a:pt x="12" y="18"/>
                        <a:pt x="13" y="20"/>
                        <a:pt x="16" y="20"/>
                      </a:cubicBezTo>
                      <a:cubicBezTo>
                        <a:pt x="18" y="20"/>
                        <a:pt x="20" y="18"/>
                        <a:pt x="20" y="16"/>
                      </a:cubicBezTo>
                      <a:cubicBezTo>
                        <a:pt x="20" y="14"/>
                        <a:pt x="18" y="12"/>
                        <a:pt x="1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7" name="Freeform 23"/>
                <p:cNvSpPr>
                  <a:spLocks noEditPoints="1"/>
                </p:cNvSpPr>
                <p:nvPr/>
              </p:nvSpPr>
              <p:spPr bwMode="auto">
                <a:xfrm>
                  <a:off x="6480277" y="1279185"/>
                  <a:ext cx="727075" cy="496887"/>
                </a:xfrm>
                <a:custGeom>
                  <a:avLst/>
                  <a:gdLst>
                    <a:gd name="T0" fmla="*/ 565 w 645"/>
                    <a:gd name="T1" fmla="*/ 440 h 440"/>
                    <a:gd name="T2" fmla="*/ 80 w 645"/>
                    <a:gd name="T3" fmla="*/ 440 h 440"/>
                    <a:gd name="T4" fmla="*/ 0 w 645"/>
                    <a:gd name="T5" fmla="*/ 359 h 440"/>
                    <a:gd name="T6" fmla="*/ 0 w 645"/>
                    <a:gd name="T7" fmla="*/ 80 h 440"/>
                    <a:gd name="T8" fmla="*/ 80 w 645"/>
                    <a:gd name="T9" fmla="*/ 0 h 440"/>
                    <a:gd name="T10" fmla="*/ 565 w 645"/>
                    <a:gd name="T11" fmla="*/ 0 h 440"/>
                    <a:gd name="T12" fmla="*/ 645 w 645"/>
                    <a:gd name="T13" fmla="*/ 80 h 440"/>
                    <a:gd name="T14" fmla="*/ 645 w 645"/>
                    <a:gd name="T15" fmla="*/ 359 h 440"/>
                    <a:gd name="T16" fmla="*/ 565 w 645"/>
                    <a:gd name="T17" fmla="*/ 440 h 440"/>
                    <a:gd name="T18" fmla="*/ 80 w 645"/>
                    <a:gd name="T19" fmla="*/ 24 h 440"/>
                    <a:gd name="T20" fmla="*/ 24 w 645"/>
                    <a:gd name="T21" fmla="*/ 80 h 440"/>
                    <a:gd name="T22" fmla="*/ 24 w 645"/>
                    <a:gd name="T23" fmla="*/ 359 h 440"/>
                    <a:gd name="T24" fmla="*/ 80 w 645"/>
                    <a:gd name="T25" fmla="*/ 416 h 440"/>
                    <a:gd name="T26" fmla="*/ 565 w 645"/>
                    <a:gd name="T27" fmla="*/ 416 h 440"/>
                    <a:gd name="T28" fmla="*/ 621 w 645"/>
                    <a:gd name="T29" fmla="*/ 359 h 440"/>
                    <a:gd name="T30" fmla="*/ 621 w 645"/>
                    <a:gd name="T31" fmla="*/ 80 h 440"/>
                    <a:gd name="T32" fmla="*/ 565 w 645"/>
                    <a:gd name="T33" fmla="*/ 24 h 440"/>
                    <a:gd name="T34" fmla="*/ 80 w 645"/>
                    <a:gd name="T35" fmla="*/ 24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5" h="440">
                      <a:moveTo>
                        <a:pt x="565" y="440"/>
                      </a:moveTo>
                      <a:cubicBezTo>
                        <a:pt x="80" y="440"/>
                        <a:pt x="80" y="440"/>
                        <a:pt x="80" y="440"/>
                      </a:cubicBezTo>
                      <a:cubicBezTo>
                        <a:pt x="36" y="440"/>
                        <a:pt x="0" y="404"/>
                        <a:pt x="0" y="359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6" y="0"/>
                        <a:pt x="80" y="0"/>
                      </a:cubicBezTo>
                      <a:cubicBezTo>
                        <a:pt x="565" y="0"/>
                        <a:pt x="565" y="0"/>
                        <a:pt x="565" y="0"/>
                      </a:cubicBezTo>
                      <a:cubicBezTo>
                        <a:pt x="609" y="0"/>
                        <a:pt x="645" y="36"/>
                        <a:pt x="645" y="80"/>
                      </a:cubicBezTo>
                      <a:cubicBezTo>
                        <a:pt x="645" y="359"/>
                        <a:pt x="645" y="359"/>
                        <a:pt x="645" y="359"/>
                      </a:cubicBezTo>
                      <a:cubicBezTo>
                        <a:pt x="645" y="404"/>
                        <a:pt x="609" y="440"/>
                        <a:pt x="565" y="440"/>
                      </a:cubicBezTo>
                      <a:close/>
                      <a:moveTo>
                        <a:pt x="80" y="24"/>
                      </a:moveTo>
                      <a:cubicBezTo>
                        <a:pt x="49" y="24"/>
                        <a:pt x="24" y="49"/>
                        <a:pt x="24" y="80"/>
                      </a:cubicBezTo>
                      <a:cubicBezTo>
                        <a:pt x="24" y="359"/>
                        <a:pt x="24" y="359"/>
                        <a:pt x="24" y="359"/>
                      </a:cubicBezTo>
                      <a:cubicBezTo>
                        <a:pt x="24" y="391"/>
                        <a:pt x="49" y="416"/>
                        <a:pt x="80" y="416"/>
                      </a:cubicBezTo>
                      <a:cubicBezTo>
                        <a:pt x="565" y="416"/>
                        <a:pt x="565" y="416"/>
                        <a:pt x="565" y="416"/>
                      </a:cubicBezTo>
                      <a:cubicBezTo>
                        <a:pt x="596" y="416"/>
                        <a:pt x="621" y="391"/>
                        <a:pt x="621" y="359"/>
                      </a:cubicBezTo>
                      <a:cubicBezTo>
                        <a:pt x="621" y="80"/>
                        <a:pt x="621" y="80"/>
                        <a:pt x="621" y="80"/>
                      </a:cubicBezTo>
                      <a:cubicBezTo>
                        <a:pt x="621" y="49"/>
                        <a:pt x="596" y="24"/>
                        <a:pt x="565" y="24"/>
                      </a:cubicBezTo>
                      <a:lnTo>
                        <a:pt x="8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49" name="Freeform 24"/>
                <p:cNvSpPr>
                  <a:spLocks noEditPoints="1"/>
                </p:cNvSpPr>
                <p:nvPr/>
              </p:nvSpPr>
              <p:spPr bwMode="auto">
                <a:xfrm>
                  <a:off x="6546952" y="1334747"/>
                  <a:ext cx="565150" cy="381000"/>
                </a:xfrm>
                <a:custGeom>
                  <a:avLst/>
                  <a:gdLst>
                    <a:gd name="T0" fmla="*/ 489 w 501"/>
                    <a:gd name="T1" fmla="*/ 338 h 338"/>
                    <a:gd name="T2" fmla="*/ 12 w 501"/>
                    <a:gd name="T3" fmla="*/ 338 h 338"/>
                    <a:gd name="T4" fmla="*/ 0 w 501"/>
                    <a:gd name="T5" fmla="*/ 326 h 338"/>
                    <a:gd name="T6" fmla="*/ 0 w 501"/>
                    <a:gd name="T7" fmla="*/ 12 h 338"/>
                    <a:gd name="T8" fmla="*/ 12 w 501"/>
                    <a:gd name="T9" fmla="*/ 0 h 338"/>
                    <a:gd name="T10" fmla="*/ 489 w 501"/>
                    <a:gd name="T11" fmla="*/ 0 h 338"/>
                    <a:gd name="T12" fmla="*/ 501 w 501"/>
                    <a:gd name="T13" fmla="*/ 12 h 338"/>
                    <a:gd name="T14" fmla="*/ 501 w 501"/>
                    <a:gd name="T15" fmla="*/ 326 h 338"/>
                    <a:gd name="T16" fmla="*/ 489 w 501"/>
                    <a:gd name="T17" fmla="*/ 338 h 338"/>
                    <a:gd name="T18" fmla="*/ 24 w 501"/>
                    <a:gd name="T19" fmla="*/ 314 h 338"/>
                    <a:gd name="T20" fmla="*/ 477 w 501"/>
                    <a:gd name="T21" fmla="*/ 314 h 338"/>
                    <a:gd name="T22" fmla="*/ 477 w 501"/>
                    <a:gd name="T23" fmla="*/ 24 h 338"/>
                    <a:gd name="T24" fmla="*/ 24 w 501"/>
                    <a:gd name="T25" fmla="*/ 24 h 338"/>
                    <a:gd name="T26" fmla="*/ 24 w 501"/>
                    <a:gd name="T27" fmla="*/ 31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1" h="338">
                      <a:moveTo>
                        <a:pt x="489" y="338"/>
                      </a:moveTo>
                      <a:cubicBezTo>
                        <a:pt x="12" y="338"/>
                        <a:pt x="12" y="338"/>
                        <a:pt x="12" y="338"/>
                      </a:cubicBezTo>
                      <a:cubicBezTo>
                        <a:pt x="5" y="338"/>
                        <a:pt x="0" y="333"/>
                        <a:pt x="0" y="32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489" y="0"/>
                        <a:pt x="489" y="0"/>
                        <a:pt x="489" y="0"/>
                      </a:cubicBezTo>
                      <a:cubicBezTo>
                        <a:pt x="495" y="0"/>
                        <a:pt x="501" y="6"/>
                        <a:pt x="501" y="12"/>
                      </a:cubicBezTo>
                      <a:cubicBezTo>
                        <a:pt x="501" y="326"/>
                        <a:pt x="501" y="326"/>
                        <a:pt x="501" y="326"/>
                      </a:cubicBezTo>
                      <a:cubicBezTo>
                        <a:pt x="501" y="333"/>
                        <a:pt x="495" y="338"/>
                        <a:pt x="489" y="338"/>
                      </a:cubicBezTo>
                      <a:close/>
                      <a:moveTo>
                        <a:pt x="24" y="314"/>
                      </a:moveTo>
                      <a:cubicBezTo>
                        <a:pt x="477" y="314"/>
                        <a:pt x="477" y="314"/>
                        <a:pt x="477" y="314"/>
                      </a:cubicBezTo>
                      <a:cubicBezTo>
                        <a:pt x="477" y="24"/>
                        <a:pt x="477" y="24"/>
                        <a:pt x="477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lnTo>
                        <a:pt x="24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>
                    <a:solidFill>
                      <a:srgbClr val="124191"/>
                    </a:solidFill>
                  </a:endParaRPr>
                </a:p>
              </p:txBody>
            </p:sp>
            <p:sp>
              <p:nvSpPr>
                <p:cNvPr id="352" name="Freeform 5"/>
                <p:cNvSpPr>
                  <a:spLocks/>
                </p:cNvSpPr>
                <p:nvPr/>
              </p:nvSpPr>
              <p:spPr bwMode="auto">
                <a:xfrm>
                  <a:off x="6610591" y="1419570"/>
                  <a:ext cx="428625" cy="215900"/>
                </a:xfrm>
                <a:custGeom>
                  <a:avLst/>
                  <a:gdLst/>
                  <a:ahLst/>
                  <a:cxnLst>
                    <a:cxn ang="0">
                      <a:pos x="0" y="462"/>
                    </a:cxn>
                    <a:cxn ang="0">
                      <a:pos x="345" y="462"/>
                    </a:cxn>
                    <a:cxn ang="0">
                      <a:pos x="359" y="466"/>
                    </a:cxn>
                    <a:cxn ang="0">
                      <a:pos x="420" y="519"/>
                    </a:cxn>
                    <a:cxn ang="0">
                      <a:pos x="429" y="516"/>
                    </a:cxn>
                    <a:cxn ang="0">
                      <a:pos x="501" y="4"/>
                    </a:cxn>
                    <a:cxn ang="0">
                      <a:pos x="507" y="4"/>
                    </a:cxn>
                    <a:cxn ang="0">
                      <a:pos x="555" y="595"/>
                    </a:cxn>
                    <a:cxn ang="0">
                      <a:pos x="565" y="597"/>
                    </a:cxn>
                    <a:cxn ang="0">
                      <a:pos x="637" y="476"/>
                    </a:cxn>
                    <a:cxn ang="0">
                      <a:pos x="644" y="473"/>
                    </a:cxn>
                    <a:cxn ang="0">
                      <a:pos x="724" y="511"/>
                    </a:cxn>
                    <a:cxn ang="0">
                      <a:pos x="739" y="508"/>
                    </a:cxn>
                    <a:cxn ang="0">
                      <a:pos x="845" y="347"/>
                    </a:cxn>
                    <a:cxn ang="0">
                      <a:pos x="855" y="349"/>
                    </a:cxn>
                    <a:cxn ang="0">
                      <a:pos x="885" y="446"/>
                    </a:cxn>
                    <a:cxn ang="0">
                      <a:pos x="910" y="462"/>
                    </a:cxn>
                    <a:cxn ang="0">
                      <a:pos x="1205" y="462"/>
                    </a:cxn>
                  </a:cxnLst>
                  <a:rect l="0" t="0" r="r" b="b"/>
                  <a:pathLst>
                    <a:path w="1205" h="601">
                      <a:moveTo>
                        <a:pt x="0" y="462"/>
                      </a:moveTo>
                      <a:cubicBezTo>
                        <a:pt x="115" y="462"/>
                        <a:pt x="230" y="462"/>
                        <a:pt x="345" y="462"/>
                      </a:cubicBezTo>
                      <a:cubicBezTo>
                        <a:pt x="350" y="462"/>
                        <a:pt x="354" y="464"/>
                        <a:pt x="359" y="466"/>
                      </a:cubicBezTo>
                      <a:cubicBezTo>
                        <a:pt x="383" y="480"/>
                        <a:pt x="402" y="497"/>
                        <a:pt x="420" y="519"/>
                      </a:cubicBezTo>
                      <a:cubicBezTo>
                        <a:pt x="422" y="522"/>
                        <a:pt x="428" y="521"/>
                        <a:pt x="429" y="516"/>
                      </a:cubicBezTo>
                      <a:cubicBezTo>
                        <a:pt x="462" y="346"/>
                        <a:pt x="486" y="176"/>
                        <a:pt x="501" y="4"/>
                      </a:cubicBezTo>
                      <a:cubicBezTo>
                        <a:pt x="502" y="0"/>
                        <a:pt x="506" y="0"/>
                        <a:pt x="507" y="4"/>
                      </a:cubicBezTo>
                      <a:cubicBezTo>
                        <a:pt x="514" y="202"/>
                        <a:pt x="531" y="398"/>
                        <a:pt x="555" y="595"/>
                      </a:cubicBezTo>
                      <a:cubicBezTo>
                        <a:pt x="556" y="600"/>
                        <a:pt x="562" y="601"/>
                        <a:pt x="565" y="597"/>
                      </a:cubicBezTo>
                      <a:cubicBezTo>
                        <a:pt x="593" y="559"/>
                        <a:pt x="617" y="519"/>
                        <a:pt x="637" y="476"/>
                      </a:cubicBezTo>
                      <a:cubicBezTo>
                        <a:pt x="639" y="473"/>
                        <a:pt x="641" y="472"/>
                        <a:pt x="644" y="473"/>
                      </a:cubicBezTo>
                      <a:cubicBezTo>
                        <a:pt x="673" y="481"/>
                        <a:pt x="699" y="493"/>
                        <a:pt x="724" y="511"/>
                      </a:cubicBezTo>
                      <a:cubicBezTo>
                        <a:pt x="729" y="514"/>
                        <a:pt x="735" y="513"/>
                        <a:pt x="739" y="508"/>
                      </a:cubicBezTo>
                      <a:cubicBezTo>
                        <a:pt x="778" y="457"/>
                        <a:pt x="813" y="404"/>
                        <a:pt x="845" y="347"/>
                      </a:cubicBezTo>
                      <a:cubicBezTo>
                        <a:pt x="848" y="343"/>
                        <a:pt x="854" y="344"/>
                        <a:pt x="855" y="349"/>
                      </a:cubicBezTo>
                      <a:cubicBezTo>
                        <a:pt x="861" y="383"/>
                        <a:pt x="871" y="415"/>
                        <a:pt x="885" y="446"/>
                      </a:cubicBezTo>
                      <a:cubicBezTo>
                        <a:pt x="889" y="456"/>
                        <a:pt x="899" y="462"/>
                        <a:pt x="910" y="462"/>
                      </a:cubicBezTo>
                      <a:cubicBezTo>
                        <a:pt x="1008" y="462"/>
                        <a:pt x="1107" y="462"/>
                        <a:pt x="1205" y="462"/>
                      </a:cubicBezTo>
                    </a:path>
                  </a:pathLst>
                </a:custGeom>
                <a:grpFill/>
                <a:ln w="127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124191"/>
                    </a:solidFill>
                  </a:endParaRPr>
                </a:p>
              </p:txBody>
            </p:sp>
          </p:grpSp>
        </p:grpSp>
        <p:grpSp>
          <p:nvGrpSpPr>
            <p:cNvPr id="366" name="Gruppieren 365"/>
            <p:cNvGrpSpPr/>
            <p:nvPr/>
          </p:nvGrpSpPr>
          <p:grpSpPr>
            <a:xfrm>
              <a:off x="859535" y="1809146"/>
              <a:ext cx="429087" cy="416528"/>
              <a:chOff x="5509766" y="1445527"/>
              <a:chExt cx="429087" cy="416528"/>
            </a:xfrm>
          </p:grpSpPr>
          <p:sp>
            <p:nvSpPr>
              <p:cNvPr id="368" name="Rechteck 433"/>
              <p:cNvSpPr/>
              <p:nvPr/>
            </p:nvSpPr>
            <p:spPr>
              <a:xfrm flipH="1">
                <a:off x="5509766" y="1661551"/>
                <a:ext cx="429087" cy="200504"/>
              </a:xfrm>
              <a:prstGeom prst="rect">
                <a:avLst/>
              </a:prstGeom>
              <a:noFill/>
            </p:spPr>
            <p:txBody>
              <a:bodyPr wrap="none" lIns="18000" tIns="0" rIns="18000" bIns="0" rtlCol="0">
                <a:spAutoFit/>
              </a:bodyPr>
              <a:lstStyle/>
              <a:p>
                <a:pPr algn="ctr" defTabSz="457200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FFFFFF"/>
                    </a:solidFill>
                  </a:rPr>
                  <a:t>Personal</a:t>
                </a:r>
                <a:br>
                  <a:rPr lang="en-US" sz="800" dirty="0" smtClean="0">
                    <a:solidFill>
                      <a:srgbClr val="FFFFFF"/>
                    </a:solidFill>
                  </a:rPr>
                </a:br>
                <a:r>
                  <a:rPr lang="en-US" sz="800" dirty="0" smtClean="0">
                    <a:solidFill>
                      <a:srgbClr val="FFFFFF"/>
                    </a:solidFill>
                  </a:rPr>
                  <a:t>robot </a:t>
                </a:r>
                <a:endParaRPr lang="en-US" sz="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1" name="Rad 4"/>
              <p:cNvSpPr>
                <a:spLocks noChangeAspect="1"/>
              </p:cNvSpPr>
              <p:nvPr/>
            </p:nvSpPr>
            <p:spPr>
              <a:xfrm flipH="1">
                <a:off x="5629841" y="1445527"/>
                <a:ext cx="188934" cy="182210"/>
              </a:xfrm>
              <a:custGeom>
                <a:avLst/>
                <a:gdLst/>
                <a:ahLst/>
                <a:cxnLst/>
                <a:rect l="l" t="t" r="r" b="b"/>
                <a:pathLst>
                  <a:path w="2548784" h="2458091">
                    <a:moveTo>
                      <a:pt x="1002169" y="1706835"/>
                    </a:moveTo>
                    <a:lnTo>
                      <a:pt x="1138354" y="1706835"/>
                    </a:lnTo>
                    <a:cubicBezTo>
                      <a:pt x="1138354" y="1883129"/>
                      <a:pt x="1281268" y="2026043"/>
                      <a:pt x="1457562" y="2026043"/>
                    </a:cubicBezTo>
                    <a:cubicBezTo>
                      <a:pt x="1633856" y="2026043"/>
                      <a:pt x="1776770" y="1883129"/>
                      <a:pt x="1776770" y="1706835"/>
                    </a:cubicBezTo>
                    <a:lnTo>
                      <a:pt x="1916475" y="1706835"/>
                    </a:lnTo>
                    <a:lnTo>
                      <a:pt x="1916475" y="2062047"/>
                    </a:lnTo>
                    <a:lnTo>
                      <a:pt x="2188744" y="2062047"/>
                    </a:lnTo>
                    <a:lnTo>
                      <a:pt x="2188744" y="2458091"/>
                    </a:lnTo>
                    <a:lnTo>
                      <a:pt x="729900" y="2458091"/>
                    </a:lnTo>
                    <a:lnTo>
                      <a:pt x="729900" y="2062047"/>
                    </a:lnTo>
                    <a:lnTo>
                      <a:pt x="1002169" y="2062047"/>
                    </a:lnTo>
                    <a:close/>
                    <a:moveTo>
                      <a:pt x="1457542" y="1655906"/>
                    </a:moveTo>
                    <a:cubicBezTo>
                      <a:pt x="1485669" y="1655906"/>
                      <a:pt x="1508471" y="1678708"/>
                      <a:pt x="1508471" y="1706835"/>
                    </a:cubicBezTo>
                    <a:cubicBezTo>
                      <a:pt x="1508471" y="1734962"/>
                      <a:pt x="1485669" y="1757764"/>
                      <a:pt x="1457542" y="1757764"/>
                    </a:cubicBezTo>
                    <a:cubicBezTo>
                      <a:pt x="1429415" y="1757764"/>
                      <a:pt x="1406613" y="1734962"/>
                      <a:pt x="1406613" y="1706835"/>
                    </a:cubicBezTo>
                    <a:cubicBezTo>
                      <a:pt x="1406613" y="1678708"/>
                      <a:pt x="1429415" y="1655906"/>
                      <a:pt x="1457542" y="1655906"/>
                    </a:cubicBezTo>
                    <a:close/>
                    <a:moveTo>
                      <a:pt x="1457562" y="1552386"/>
                    </a:moveTo>
                    <a:cubicBezTo>
                      <a:pt x="1372262" y="1552386"/>
                      <a:pt x="1303113" y="1621535"/>
                      <a:pt x="1303113" y="1706835"/>
                    </a:cubicBezTo>
                    <a:cubicBezTo>
                      <a:pt x="1303113" y="1792135"/>
                      <a:pt x="1372262" y="1861284"/>
                      <a:pt x="1457562" y="1861284"/>
                    </a:cubicBezTo>
                    <a:cubicBezTo>
                      <a:pt x="1542862" y="1861284"/>
                      <a:pt x="1612011" y="1792135"/>
                      <a:pt x="1612011" y="1706835"/>
                    </a:cubicBezTo>
                    <a:cubicBezTo>
                      <a:pt x="1612011" y="1621535"/>
                      <a:pt x="1542862" y="1552386"/>
                      <a:pt x="1457562" y="1552386"/>
                    </a:cubicBezTo>
                    <a:close/>
                    <a:moveTo>
                      <a:pt x="2008048" y="1069571"/>
                    </a:moveTo>
                    <a:lnTo>
                      <a:pt x="1634824" y="1482711"/>
                    </a:lnTo>
                    <a:cubicBezTo>
                      <a:pt x="1674415" y="1511216"/>
                      <a:pt x="1704722" y="1550990"/>
                      <a:pt x="1723576" y="1596708"/>
                    </a:cubicBezTo>
                    <a:lnTo>
                      <a:pt x="2105431" y="1174013"/>
                    </a:lnTo>
                    <a:cubicBezTo>
                      <a:pt x="2064677" y="1148133"/>
                      <a:pt x="2030989" y="1112211"/>
                      <a:pt x="2008048" y="1069571"/>
                    </a:cubicBezTo>
                    <a:close/>
                    <a:moveTo>
                      <a:pt x="2260752" y="881138"/>
                    </a:moveTo>
                    <a:cubicBezTo>
                      <a:pt x="2288879" y="881138"/>
                      <a:pt x="2311681" y="903940"/>
                      <a:pt x="2311681" y="932067"/>
                    </a:cubicBezTo>
                    <a:cubicBezTo>
                      <a:pt x="2311681" y="960194"/>
                      <a:pt x="2288879" y="982996"/>
                      <a:pt x="2260752" y="982996"/>
                    </a:cubicBezTo>
                    <a:cubicBezTo>
                      <a:pt x="2232625" y="982996"/>
                      <a:pt x="2209823" y="960194"/>
                      <a:pt x="2209823" y="932067"/>
                    </a:cubicBezTo>
                    <a:cubicBezTo>
                      <a:pt x="2209823" y="903940"/>
                      <a:pt x="2232625" y="881138"/>
                      <a:pt x="2260752" y="881138"/>
                    </a:cubicBezTo>
                    <a:close/>
                    <a:moveTo>
                      <a:pt x="312777" y="856227"/>
                    </a:moveTo>
                    <a:cubicBezTo>
                      <a:pt x="296685" y="861396"/>
                      <a:pt x="279539" y="863731"/>
                      <a:pt x="261849" y="863731"/>
                    </a:cubicBezTo>
                    <a:cubicBezTo>
                      <a:pt x="244159" y="863731"/>
                      <a:pt x="227015" y="861396"/>
                      <a:pt x="210919" y="856232"/>
                    </a:cubicBezTo>
                    <a:lnTo>
                      <a:pt x="210919" y="931418"/>
                    </a:lnTo>
                    <a:cubicBezTo>
                      <a:pt x="227369" y="927989"/>
                      <a:pt x="244409" y="926284"/>
                      <a:pt x="261848" y="926284"/>
                    </a:cubicBezTo>
                    <a:lnTo>
                      <a:pt x="312777" y="931418"/>
                    </a:lnTo>
                    <a:close/>
                    <a:moveTo>
                      <a:pt x="2260752" y="777618"/>
                    </a:moveTo>
                    <a:cubicBezTo>
                      <a:pt x="2175452" y="777618"/>
                      <a:pt x="2106303" y="846767"/>
                      <a:pt x="2106303" y="932067"/>
                    </a:cubicBezTo>
                    <a:cubicBezTo>
                      <a:pt x="2106303" y="1017367"/>
                      <a:pt x="2175452" y="1086516"/>
                      <a:pt x="2260752" y="1086516"/>
                    </a:cubicBezTo>
                    <a:cubicBezTo>
                      <a:pt x="2346052" y="1086516"/>
                      <a:pt x="2415201" y="1017367"/>
                      <a:pt x="2415201" y="932067"/>
                    </a:cubicBezTo>
                    <a:cubicBezTo>
                      <a:pt x="2415201" y="846767"/>
                      <a:pt x="2346052" y="777618"/>
                      <a:pt x="2260752" y="777618"/>
                    </a:cubicBezTo>
                    <a:close/>
                    <a:moveTo>
                      <a:pt x="261848" y="616071"/>
                    </a:moveTo>
                    <a:cubicBezTo>
                      <a:pt x="289975" y="616071"/>
                      <a:pt x="312777" y="638873"/>
                      <a:pt x="312777" y="667000"/>
                    </a:cubicBezTo>
                    <a:cubicBezTo>
                      <a:pt x="312777" y="695127"/>
                      <a:pt x="289975" y="717929"/>
                      <a:pt x="261848" y="717929"/>
                    </a:cubicBezTo>
                    <a:cubicBezTo>
                      <a:pt x="233721" y="717929"/>
                      <a:pt x="210919" y="695127"/>
                      <a:pt x="210919" y="667000"/>
                    </a:cubicBezTo>
                    <a:cubicBezTo>
                      <a:pt x="210919" y="638873"/>
                      <a:pt x="233721" y="616071"/>
                      <a:pt x="261848" y="616071"/>
                    </a:cubicBezTo>
                    <a:close/>
                    <a:moveTo>
                      <a:pt x="261848" y="561511"/>
                    </a:moveTo>
                    <a:cubicBezTo>
                      <a:pt x="203587" y="561511"/>
                      <a:pt x="156358" y="608740"/>
                      <a:pt x="156358" y="667001"/>
                    </a:cubicBezTo>
                    <a:cubicBezTo>
                      <a:pt x="156358" y="725262"/>
                      <a:pt x="203587" y="772491"/>
                      <a:pt x="261848" y="772491"/>
                    </a:cubicBezTo>
                    <a:cubicBezTo>
                      <a:pt x="320109" y="772491"/>
                      <a:pt x="367338" y="725262"/>
                      <a:pt x="367338" y="667001"/>
                    </a:cubicBezTo>
                    <a:cubicBezTo>
                      <a:pt x="367338" y="608740"/>
                      <a:pt x="320109" y="561511"/>
                      <a:pt x="261848" y="561511"/>
                    </a:cubicBezTo>
                    <a:close/>
                    <a:moveTo>
                      <a:pt x="1409511" y="343502"/>
                    </a:moveTo>
                    <a:cubicBezTo>
                      <a:pt x="1399381" y="375437"/>
                      <a:pt x="1383208" y="404639"/>
                      <a:pt x="1360689" y="428444"/>
                    </a:cubicBezTo>
                    <a:lnTo>
                      <a:pt x="1989079" y="837250"/>
                    </a:lnTo>
                    <a:cubicBezTo>
                      <a:pt x="1999972" y="805822"/>
                      <a:pt x="2016510" y="777062"/>
                      <a:pt x="2037546" y="752077"/>
                    </a:cubicBezTo>
                    <a:close/>
                    <a:moveTo>
                      <a:pt x="905068" y="311120"/>
                    </a:moveTo>
                    <a:lnTo>
                      <a:pt x="423504" y="561333"/>
                    </a:lnTo>
                    <a:lnTo>
                      <a:pt x="446103" y="603298"/>
                    </a:lnTo>
                    <a:lnTo>
                      <a:pt x="918706" y="357741"/>
                    </a:lnTo>
                    <a:cubicBezTo>
                      <a:pt x="912621" y="342884"/>
                      <a:pt x="908101" y="327265"/>
                      <a:pt x="905068" y="311120"/>
                    </a:cubicBezTo>
                    <a:close/>
                    <a:moveTo>
                      <a:pt x="1161948" y="210918"/>
                    </a:moveTo>
                    <a:cubicBezTo>
                      <a:pt x="1190075" y="210918"/>
                      <a:pt x="1212877" y="233720"/>
                      <a:pt x="1212877" y="261847"/>
                    </a:cubicBezTo>
                    <a:cubicBezTo>
                      <a:pt x="1212877" y="289974"/>
                      <a:pt x="1190075" y="312776"/>
                      <a:pt x="1161948" y="312776"/>
                    </a:cubicBezTo>
                    <a:cubicBezTo>
                      <a:pt x="1133821" y="312776"/>
                      <a:pt x="1111019" y="289974"/>
                      <a:pt x="1111019" y="261847"/>
                    </a:cubicBezTo>
                    <a:cubicBezTo>
                      <a:pt x="1111019" y="233720"/>
                      <a:pt x="1133821" y="210918"/>
                      <a:pt x="1161948" y="210918"/>
                    </a:cubicBezTo>
                    <a:close/>
                    <a:moveTo>
                      <a:pt x="1161949" y="121440"/>
                    </a:moveTo>
                    <a:cubicBezTo>
                      <a:pt x="1084404" y="121440"/>
                      <a:pt x="1021541" y="184303"/>
                      <a:pt x="1021541" y="261848"/>
                    </a:cubicBezTo>
                    <a:cubicBezTo>
                      <a:pt x="1021541" y="339393"/>
                      <a:pt x="1084404" y="402256"/>
                      <a:pt x="1161949" y="402256"/>
                    </a:cubicBezTo>
                    <a:cubicBezTo>
                      <a:pt x="1239494" y="402256"/>
                      <a:pt x="1302357" y="339393"/>
                      <a:pt x="1302357" y="261848"/>
                    </a:cubicBezTo>
                    <a:cubicBezTo>
                      <a:pt x="1302357" y="184303"/>
                      <a:pt x="1239494" y="121440"/>
                      <a:pt x="1161949" y="121440"/>
                    </a:cubicBezTo>
                    <a:close/>
                    <a:moveTo>
                      <a:pt x="1161949" y="0"/>
                    </a:moveTo>
                    <a:cubicBezTo>
                      <a:pt x="1306564" y="0"/>
                      <a:pt x="1423797" y="117233"/>
                      <a:pt x="1423797" y="261848"/>
                    </a:cubicBezTo>
                    <a:lnTo>
                      <a:pt x="1423319" y="266589"/>
                    </a:lnTo>
                    <a:lnTo>
                      <a:pt x="2090632" y="700717"/>
                    </a:lnTo>
                    <a:cubicBezTo>
                      <a:pt x="2137868" y="664824"/>
                      <a:pt x="2196882" y="644035"/>
                      <a:pt x="2260752" y="644035"/>
                    </a:cubicBezTo>
                    <a:cubicBezTo>
                      <a:pt x="2419828" y="644035"/>
                      <a:pt x="2548784" y="772991"/>
                      <a:pt x="2548784" y="932067"/>
                    </a:cubicBezTo>
                    <a:cubicBezTo>
                      <a:pt x="2548784" y="1091143"/>
                      <a:pt x="2419828" y="1220099"/>
                      <a:pt x="2260752" y="1220099"/>
                    </a:cubicBezTo>
                    <a:cubicBezTo>
                      <a:pt x="2230412" y="1220099"/>
                      <a:pt x="2201168" y="1215408"/>
                      <a:pt x="2174127" y="1205377"/>
                    </a:cubicBezTo>
                    <a:lnTo>
                      <a:pt x="1743137" y="1682462"/>
                    </a:lnTo>
                    <a:cubicBezTo>
                      <a:pt x="1745247" y="1690416"/>
                      <a:pt x="1745594" y="1698585"/>
                      <a:pt x="1745594" y="1706835"/>
                    </a:cubicBezTo>
                    <a:cubicBezTo>
                      <a:pt x="1745594" y="1865911"/>
                      <a:pt x="1616638" y="1994867"/>
                      <a:pt x="1457562" y="1994867"/>
                    </a:cubicBezTo>
                    <a:cubicBezTo>
                      <a:pt x="1298486" y="1994867"/>
                      <a:pt x="1169530" y="1865911"/>
                      <a:pt x="1169530" y="1706835"/>
                    </a:cubicBezTo>
                    <a:cubicBezTo>
                      <a:pt x="1169530" y="1547759"/>
                      <a:pt x="1298486" y="1418803"/>
                      <a:pt x="1457562" y="1418803"/>
                    </a:cubicBezTo>
                    <a:cubicBezTo>
                      <a:pt x="1498491" y="1418803"/>
                      <a:pt x="1537426" y="1427340"/>
                      <a:pt x="1571521" y="1445378"/>
                    </a:cubicBezTo>
                    <a:lnTo>
                      <a:pt x="1980532" y="992623"/>
                    </a:lnTo>
                    <a:cubicBezTo>
                      <a:pt x="1974942" y="973305"/>
                      <a:pt x="1972720" y="952945"/>
                      <a:pt x="1972720" y="932067"/>
                    </a:cubicBezTo>
                    <a:lnTo>
                      <a:pt x="1974334" y="913553"/>
                    </a:lnTo>
                    <a:lnTo>
                      <a:pt x="1305772" y="478613"/>
                    </a:lnTo>
                    <a:cubicBezTo>
                      <a:pt x="1265316" y="507614"/>
                      <a:pt x="1215510" y="523696"/>
                      <a:pt x="1161949" y="523696"/>
                    </a:cubicBezTo>
                    <a:cubicBezTo>
                      <a:pt x="1077260" y="523696"/>
                      <a:pt x="1001962" y="483491"/>
                      <a:pt x="956909" y="419030"/>
                    </a:cubicBezTo>
                    <a:lnTo>
                      <a:pt x="457414" y="678560"/>
                    </a:lnTo>
                    <a:cubicBezTo>
                      <a:pt x="454567" y="735333"/>
                      <a:pt x="427418" y="785635"/>
                      <a:pt x="384777" y="817754"/>
                    </a:cubicBezTo>
                    <a:lnTo>
                      <a:pt x="384777" y="958263"/>
                    </a:lnTo>
                    <a:cubicBezTo>
                      <a:pt x="467694" y="1001309"/>
                      <a:pt x="523696" y="1088180"/>
                      <a:pt x="523696" y="1188132"/>
                    </a:cubicBezTo>
                    <a:cubicBezTo>
                      <a:pt x="523696" y="1307239"/>
                      <a:pt x="444172" y="1407772"/>
                      <a:pt x="334976" y="1438341"/>
                    </a:cubicBezTo>
                    <a:lnTo>
                      <a:pt x="386219" y="1250206"/>
                    </a:lnTo>
                    <a:cubicBezTo>
                      <a:pt x="396945" y="1231973"/>
                      <a:pt x="402256" y="1210673"/>
                      <a:pt x="402256" y="1188132"/>
                    </a:cubicBezTo>
                    <a:cubicBezTo>
                      <a:pt x="402256" y="1110587"/>
                      <a:pt x="339393" y="1047724"/>
                      <a:pt x="261848" y="1047724"/>
                    </a:cubicBezTo>
                    <a:cubicBezTo>
                      <a:pt x="184303" y="1047724"/>
                      <a:pt x="121440" y="1110587"/>
                      <a:pt x="121440" y="1188132"/>
                    </a:cubicBezTo>
                    <a:cubicBezTo>
                      <a:pt x="121440" y="1210667"/>
                      <a:pt x="126749" y="1231963"/>
                      <a:pt x="137469" y="1250194"/>
                    </a:cubicBezTo>
                    <a:lnTo>
                      <a:pt x="188715" y="1438340"/>
                    </a:lnTo>
                    <a:cubicBezTo>
                      <a:pt x="79522" y="1407768"/>
                      <a:pt x="0" y="1307237"/>
                      <a:pt x="0" y="1188132"/>
                    </a:cubicBezTo>
                    <a:cubicBezTo>
                      <a:pt x="0" y="1088180"/>
                      <a:pt x="56002" y="1001309"/>
                      <a:pt x="138919" y="958263"/>
                    </a:cubicBezTo>
                    <a:lnTo>
                      <a:pt x="138919" y="817018"/>
                    </a:lnTo>
                    <a:cubicBezTo>
                      <a:pt x="93176" y="783092"/>
                      <a:pt x="65119" y="728323"/>
                      <a:pt x="65119" y="667001"/>
                    </a:cubicBezTo>
                    <a:cubicBezTo>
                      <a:pt x="65119" y="558350"/>
                      <a:pt x="153198" y="470271"/>
                      <a:pt x="261849" y="470271"/>
                    </a:cubicBezTo>
                    <a:cubicBezTo>
                      <a:pt x="303039" y="470271"/>
                      <a:pt x="341273" y="482930"/>
                      <a:pt x="370816" y="507570"/>
                    </a:cubicBezTo>
                    <a:lnTo>
                      <a:pt x="903216" y="230944"/>
                    </a:lnTo>
                    <a:cubicBezTo>
                      <a:pt x="917283" y="100815"/>
                      <a:pt x="1027842" y="0"/>
                      <a:pt x="116194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tIns="72000" rtlCol="0" anchor="ctr">
                <a:no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ts val="600"/>
                  </a:spcAft>
                </a:pPr>
                <a:endParaRPr lang="en-US" sz="1200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646814" y="4504401"/>
            <a:ext cx="3303926" cy="557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Future X, [your name], [your e-mail]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[your advanced use case proposal]</a:t>
            </a:r>
          </a:p>
        </p:txBody>
      </p:sp>
    </p:spTree>
    <p:extLst>
      <p:ext uri="{BB962C8B-B14F-4D97-AF65-F5344CB8AC3E}">
        <p14:creationId xmlns:p14="http://schemas.microsoft.com/office/powerpoint/2010/main" val="13253821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42672" y="2141696"/>
            <a:ext cx="2706814" cy="775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Nokia Pure Headline Ultra Light" charset="0"/>
                <a:ea typeface="Nokia Pure Headline Ultra Light" charset="0"/>
                <a:cs typeface="Nokia Pure Headline Ultra Light" charset="0"/>
              </a:rPr>
              <a:t>Thank you.</a:t>
            </a:r>
            <a:endParaRPr lang="en-US" dirty="0">
              <a:latin typeface="Nokia Pure Headline Ultra Light" charset="0"/>
              <a:ea typeface="Nokia Pure Headline Ultra Light" charset="0"/>
              <a:cs typeface="Nokia Pure Headline Ul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4864"/>
              </p:ext>
            </p:extLst>
          </p:nvPr>
        </p:nvGraphicFramePr>
        <p:xfrm>
          <a:off x="657712" y="973530"/>
          <a:ext cx="8239649" cy="31480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99348"/>
                <a:gridCol w="2708198"/>
                <a:gridCol w="2832103"/>
              </a:tblGrid>
              <a:tr h="3809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Tech.</a:t>
                      </a:r>
                      <a:r>
                        <a:rPr lang="en-US" sz="1400" baseline="0" dirty="0" smtClean="0"/>
                        <a:t> Revolution</a:t>
                      </a:r>
                      <a:endParaRPr lang="en-US" sz="1400" dirty="0"/>
                    </a:p>
                  </a:txBody>
                  <a:tcPr marL="70338" marR="70338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Enabling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Technology</a:t>
                      </a:r>
                      <a:endParaRPr lang="en-US" sz="1400" dirty="0"/>
                    </a:p>
                  </a:txBody>
                  <a:tcPr marL="70338" marR="70338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Connectivity</a:t>
                      </a:r>
                      <a:endParaRPr lang="en-US" sz="1400" dirty="0"/>
                    </a:p>
                  </a:txBody>
                  <a:tcPr marL="70338" marR="70338" marT="34290" marB="34290" anchor="ctr">
                    <a:solidFill>
                      <a:schemeClr val="accent1"/>
                    </a:solidFill>
                  </a:tcPr>
                </a:tc>
              </a:tr>
              <a:tr h="3809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Financial (1600 </a:t>
                      </a:r>
                      <a:r>
                        <a:rPr lang="en-US" sz="1200" baseline="0" dirty="0" smtClean="0"/>
                        <a:t>−</a:t>
                      </a:r>
                      <a:r>
                        <a:rPr lang="en-US" sz="1200" dirty="0" smtClean="0"/>
                        <a:t> 1740)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Stocks</a:t>
                      </a:r>
                      <a:r>
                        <a:rPr lang="en-US" sz="1200" baseline="0" dirty="0" smtClean="0"/>
                        <a:t> &amp; Bonds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Banking</a:t>
                      </a:r>
                      <a:r>
                        <a:rPr lang="en-US" sz="1200" baseline="0" dirty="0" smtClean="0"/>
                        <a:t> &amp; Stock Market Infrastructure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  <a:tr h="3809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en-US" sz="1200" baseline="30000" dirty="0" smtClean="0"/>
                        <a:t>st</a:t>
                      </a:r>
                      <a:r>
                        <a:rPr lang="en-US" sz="1200" dirty="0" smtClean="0"/>
                        <a:t> Industrial</a:t>
                      </a:r>
                      <a:r>
                        <a:rPr lang="en-US" sz="1200" baseline="0" dirty="0" smtClean="0"/>
                        <a:t> (1780 − 1840)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Steam</a:t>
                      </a:r>
                      <a:r>
                        <a:rPr lang="en-US" sz="1200" baseline="0" dirty="0" smtClean="0"/>
                        <a:t> Engine &amp; Iron Production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Rail</a:t>
                      </a:r>
                      <a:r>
                        <a:rPr lang="en-US" sz="1200" baseline="0" dirty="0" smtClean="0"/>
                        <a:t> and Shipping Networks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  <a:tr h="59493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2</a:t>
                      </a:r>
                      <a:r>
                        <a:rPr lang="en-US" sz="1200" baseline="30000" dirty="0" smtClean="0"/>
                        <a:t>nd</a:t>
                      </a:r>
                      <a:r>
                        <a:rPr lang="en-US" sz="1200" dirty="0" smtClean="0"/>
                        <a:t> Industrial</a:t>
                      </a:r>
                      <a:r>
                        <a:rPr lang="en-US" sz="1200" baseline="0" dirty="0" smtClean="0"/>
                        <a:t> (1880 − 1920)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Steel &amp; Chemicals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Extended transportation</a:t>
                      </a:r>
                      <a:r>
                        <a:rPr lang="en-US" sz="1200" baseline="0" dirty="0" smtClean="0"/>
                        <a:t> Networks</a:t>
                      </a:r>
                      <a:r>
                        <a:rPr lang="en-US" sz="1200" dirty="0" smtClean="0"/>
                        <a:t> Electricity &amp; Telecom </a:t>
                      </a:r>
                      <a:r>
                        <a:rPr lang="en-US" sz="1200" baseline="0" dirty="0" smtClean="0"/>
                        <a:t>Networks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  <a:tr h="5949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Scientific-Tech</a:t>
                      </a:r>
                      <a:r>
                        <a:rPr lang="en-US" sz="1200" baseline="0" dirty="0" smtClean="0"/>
                        <a:t>nical (1940 − 1970)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Analog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digital signal</a:t>
                      </a:r>
                      <a:r>
                        <a:rPr lang="en-US" sz="1200" baseline="0" dirty="0" smtClean="0"/>
                        <a:t> processing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Digital</a:t>
                      </a:r>
                      <a:r>
                        <a:rPr lang="en-US" sz="1200" baseline="0" dirty="0" smtClean="0"/>
                        <a:t> communications networks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Information (1985 </a:t>
                      </a:r>
                      <a:r>
                        <a:rPr lang="en-US" sz="1200" baseline="0" dirty="0" smtClean="0"/>
                        <a:t>−</a:t>
                      </a:r>
                      <a:r>
                        <a:rPr lang="en-US" sz="1200" dirty="0" smtClean="0"/>
                        <a:t> 2015)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The Web, Cloud computing</a:t>
                      </a:r>
                      <a:r>
                        <a:rPr lang="en-US" sz="1200" baseline="0" dirty="0" smtClean="0"/>
                        <a:t> &amp; Mobile devices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Internet &amp; Broadband Access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  <a:tr h="3809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Automation of Everything</a:t>
                      </a:r>
                      <a:r>
                        <a:rPr lang="en-US" sz="1200" baseline="0" dirty="0" smtClean="0"/>
                        <a:t> (2015 −)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Digital</a:t>
                      </a:r>
                      <a:r>
                        <a:rPr lang="en-US" sz="1200" baseline="0" dirty="0" smtClean="0"/>
                        <a:t> interfaces &amp; Data analysis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Integrated</a:t>
                      </a:r>
                      <a:r>
                        <a:rPr lang="en-US" sz="1200" baseline="0" dirty="0" smtClean="0"/>
                        <a:t> Network</a:t>
                      </a:r>
                      <a:endParaRPr lang="en-US" sz="1200" dirty="0"/>
                    </a:p>
                  </a:txBody>
                  <a:tcPr marL="70338" marR="70338" marT="34290" marB="3429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57712" y="973530"/>
            <a:ext cx="8239649" cy="2324147"/>
          </a:xfrm>
          <a:prstGeom prst="rect">
            <a:avLst/>
          </a:prstGeom>
          <a:solidFill>
            <a:srgbClr val="98A2AE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50837" y="254000"/>
            <a:ext cx="8716963" cy="793750"/>
          </a:xfrm>
        </p:spPr>
        <p:txBody>
          <a:bodyPr/>
          <a:lstStyle/>
          <a:p>
            <a:r>
              <a:rPr lang="en-US" b="0" dirty="0" smtClean="0"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rPr>
              <a:t>The Future X Network: The Past, Present &amp; Future</a:t>
            </a:r>
            <a:endParaRPr lang="en-US" b="0" dirty="0">
              <a:latin typeface="Nokia Pure Text Light" pitchFamily="34" charset="0"/>
              <a:ea typeface="Nokia Pure Text Light" pitchFamily="34" charset="0"/>
              <a:cs typeface="Nokia Pure Text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712" y="3735421"/>
            <a:ext cx="8239649" cy="386207"/>
          </a:xfrm>
          <a:prstGeom prst="rect">
            <a:avLst/>
          </a:prstGeom>
          <a:solidFill>
            <a:srgbClr val="98A2AE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17" y="1128722"/>
            <a:ext cx="2045227" cy="2013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7711" y="3297676"/>
            <a:ext cx="8239649" cy="433230"/>
          </a:xfrm>
          <a:prstGeom prst="rect">
            <a:avLst/>
          </a:prstGeom>
          <a:solidFill>
            <a:srgbClr val="98A2AE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174" y="1531965"/>
            <a:ext cx="1281496" cy="1281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650" y="1343217"/>
            <a:ext cx="1958975" cy="195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172667" y="122413"/>
            <a:ext cx="8716596" cy="792956"/>
          </a:xfrm>
          <a:prstGeom prst="rect">
            <a:avLst/>
          </a:prstGeom>
        </p:spPr>
        <p:txBody>
          <a:bodyPr lIns="69677" tIns="34839" rIns="69677" bIns="34839"/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124191"/>
                </a:solidFill>
                <a:latin typeface="Nokia Pure Text Light" pitchFamily="34" charset="0"/>
                <a:ea typeface="Nokia Pure Text Light" pitchFamily="34" charset="0"/>
                <a:cs typeface="Nokia Pure Text Light" pitchFamily="34" charset="0"/>
              </a:rPr>
              <a:t>The Future X Network: A New Networking &amp; Connectivity Era</a:t>
            </a:r>
            <a:endParaRPr lang="en-US" sz="2000" kern="0" dirty="0">
              <a:solidFill>
                <a:srgbClr val="124191"/>
              </a:solidFill>
              <a:latin typeface="Nokia Pure Text Light" pitchFamily="34" charset="0"/>
              <a:ea typeface="Nokia Pure Text Light" pitchFamily="34" charset="0"/>
              <a:cs typeface="Nokia Pure Text Light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66" y="741868"/>
            <a:ext cx="7775458" cy="389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wired.com/images_blogs/gadgetlab/2010/09/iTunes1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897" y="3789543"/>
            <a:ext cx="249865" cy="2498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9795" y="577973"/>
            <a:ext cx="7651658" cy="5952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defTabSz="457143"/>
            <a:endParaRPr lang="en-US" dirty="0" smtClean="0">
              <a:solidFill>
                <a:srgbClr val="A8BB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606" y="592350"/>
            <a:ext cx="231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Discover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(Information)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9063" y="592350"/>
            <a:ext cx="127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Sell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 (Media)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6303" y="592350"/>
            <a:ext cx="137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Share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(Personal)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512" y="592350"/>
            <a:ext cx="137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Share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(Media)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0394" y="592350"/>
            <a:ext cx="199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Automate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(Everything)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53883" y="1555631"/>
            <a:ext cx="119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124192"/>
                </a:solidFill>
              </a:rPr>
              <a:t>Enterprises</a:t>
            </a:r>
          </a:p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124192"/>
                </a:solidFill>
              </a:rPr>
              <a:t> &amp; Verticals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7269" y="2993359"/>
            <a:ext cx="1063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124192"/>
                </a:solidFill>
              </a:rPr>
              <a:t>Consumers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7956713" y="1414732"/>
            <a:ext cx="112144" cy="672861"/>
          </a:xfrm>
          <a:prstGeom prst="rightBrac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2419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956713" y="2766204"/>
            <a:ext cx="112144" cy="672861"/>
          </a:xfrm>
          <a:prstGeom prst="rightBrac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2419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4680" y="193141"/>
            <a:ext cx="8229600" cy="311150"/>
          </a:xfrm>
        </p:spPr>
        <p:txBody>
          <a:bodyPr/>
          <a:lstStyle/>
          <a:p>
            <a:r>
              <a:rPr lang="en-US" dirty="0" smtClean="0">
                <a:latin typeface="Nokia Pure Headline Light" pitchFamily="34" charset="0"/>
              </a:rPr>
              <a:t>The Future X Network: </a:t>
            </a:r>
            <a:r>
              <a:rPr lang="en-US" dirty="0">
                <a:latin typeface="Nokia Pure Headline Light" pitchFamily="34" charset="0"/>
              </a:rPr>
              <a:t>the future is very different from the past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9254" y="608894"/>
          <a:ext cx="8455798" cy="4055415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165860"/>
                <a:gridCol w="166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353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Past</a:t>
                      </a:r>
                    </a:p>
                  </a:txBody>
                  <a:tcPr marT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Future</a:t>
                      </a:r>
                    </a:p>
                  </a:txBody>
                  <a:tcPr marT="9144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Business</a:t>
                      </a:r>
                      <a:endParaRPr lang="en-US" sz="1400" b="0" dirty="0"/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Solutions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Technology-driven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Huma</a:t>
                      </a:r>
                      <a:r>
                        <a:rPr lang="en-US" sz="1200" b="1" baseline="0" dirty="0"/>
                        <a:t>n/Business need driven</a:t>
                      </a:r>
                      <a:endParaRPr lang="en-US" sz="1200" b="1" dirty="0"/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Driver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Consumer </a:t>
                      </a:r>
                      <a:r>
                        <a:rPr lang="en-US" sz="1200" b="0" dirty="0" smtClean="0"/>
                        <a:t>(GB)</a:t>
                      </a:r>
                      <a:endParaRPr lang="en-US" sz="1200" b="0" dirty="0"/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Industry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(BW,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Latency, SLA)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en-US" sz="19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Innovation Speed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Per</a:t>
                      </a:r>
                      <a:r>
                        <a:rPr lang="en-US" sz="1200" b="1" baseline="0" dirty="0"/>
                        <a:t> annum/decade</a:t>
                      </a:r>
                    </a:p>
                    <a:p>
                      <a:pPr algn="ctr"/>
                      <a:r>
                        <a:rPr lang="en-US" sz="1200" dirty="0"/>
                        <a:t>(new </a:t>
                      </a:r>
                      <a:r>
                        <a:rPr lang="en-US" sz="1200" dirty="0" smtClean="0"/>
                        <a:t>services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Per hour/day</a:t>
                      </a:r>
                    </a:p>
                    <a:p>
                      <a:pPr algn="ctr"/>
                      <a:r>
                        <a:rPr lang="en-US" sz="1200" dirty="0"/>
                        <a:t>(new apps)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Technology</a:t>
                      </a:r>
                      <a:endParaRPr lang="en-US" sz="1400" b="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Architecture</a:t>
                      </a:r>
                      <a:endParaRPr lang="en-US" sz="1200" b="1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Heavily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dirty="0" smtClean="0"/>
                        <a:t>Centralized </a:t>
                      </a:r>
                      <a:r>
                        <a:rPr lang="en-US" sz="1200" b="0" dirty="0" smtClean="0"/>
                        <a:t>(100ms, 10M)</a:t>
                      </a:r>
                      <a:endParaRPr lang="en-US" sz="1200" b="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Massively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smtClean="0"/>
                        <a:t>Distributed </a:t>
                      </a:r>
                      <a:r>
                        <a:rPr lang="en-US" sz="1200" b="0" baseline="0" dirty="0" smtClean="0"/>
                        <a:t>(1ms, 1G)</a:t>
                      </a:r>
                      <a:endParaRPr lang="en-US" sz="1200" b="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Flexibility</a:t>
                      </a:r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Limited </a:t>
                      </a:r>
                    </a:p>
                    <a:p>
                      <a:pPr algn="ctr"/>
                      <a:r>
                        <a:rPr lang="en-US" sz="1200" dirty="0"/>
                        <a:t>(Provisioned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Large</a:t>
                      </a:r>
                    </a:p>
                    <a:p>
                      <a:pPr algn="ctr"/>
                      <a:r>
                        <a:rPr lang="en-US" sz="1200" dirty="0"/>
                        <a:t>(Software</a:t>
                      </a:r>
                      <a:r>
                        <a:rPr lang="en-US" sz="1200" baseline="0" dirty="0"/>
                        <a:t> definable)</a:t>
                      </a:r>
                      <a:endParaRPr lang="en-US" sz="120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Sharing</a:t>
                      </a:r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/>
                        <a:t>Static and Limited</a:t>
                      </a:r>
                    </a:p>
                    <a:p>
                      <a:pPr algn="ctr"/>
                      <a:r>
                        <a:rPr lang="en-US" sz="1200" baseline="0" dirty="0"/>
                        <a:t>(HW VPNs )</a:t>
                      </a:r>
                      <a:endParaRPr lang="en-US" sz="120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Dynamic</a:t>
                      </a:r>
                      <a:r>
                        <a:rPr lang="en-US" sz="1200" b="1" baseline="0" dirty="0"/>
                        <a:t> and Infinite</a:t>
                      </a:r>
                    </a:p>
                    <a:p>
                      <a:pPr algn="ctr"/>
                      <a:r>
                        <a:rPr lang="en-US" sz="1200" baseline="0" dirty="0"/>
                        <a:t>(SW Slices)</a:t>
                      </a:r>
                      <a:endParaRPr lang="en-US" sz="1200" dirty="0"/>
                    </a:p>
                  </a:txBody>
                  <a:tcPr marT="9144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9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Industry</a:t>
                      </a:r>
                    </a:p>
                    <a:p>
                      <a:pPr algn="ctr"/>
                      <a:r>
                        <a:rPr lang="en-US" sz="1400" b="0" dirty="0" smtClean="0"/>
                        <a:t>Dynamic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Investment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Singular</a:t>
                      </a:r>
                    </a:p>
                    <a:p>
                      <a:pPr algn="ctr"/>
                      <a:r>
                        <a:rPr lang="en-US" sz="1200" dirty="0"/>
                        <a:t>(Operator only)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Multiple</a:t>
                      </a:r>
                      <a:r>
                        <a:rPr lang="en-US" sz="1200" b="1" baseline="0" dirty="0"/>
                        <a:t> &amp; </a:t>
                      </a:r>
                      <a:r>
                        <a:rPr lang="en-US" sz="1200" b="1" dirty="0"/>
                        <a:t>Cooperative</a:t>
                      </a:r>
                    </a:p>
                    <a:p>
                      <a:pPr algn="ctr"/>
                      <a:r>
                        <a:rPr lang="en-US" sz="1200" dirty="0"/>
                        <a:t>(Many</a:t>
                      </a:r>
                      <a:r>
                        <a:rPr lang="en-US" sz="1200" baseline="0" dirty="0"/>
                        <a:t> contributors/new players)</a:t>
                      </a:r>
                      <a:endParaRPr lang="en-US" sz="1200" dirty="0"/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Standards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Definitive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Iterative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Partnership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Monolithic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w/Limited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APIs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Modular w/Co-design &amp; Open specs</a:t>
                      </a:r>
                    </a:p>
                  </a:txBody>
                  <a:tcPr marT="9144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498060" y="1770434"/>
            <a:ext cx="7016220" cy="36965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98060" y="2266950"/>
            <a:ext cx="7016220" cy="213603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98059" y="4313708"/>
            <a:ext cx="7179215" cy="36965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/>
          <p:cNvSpPr/>
          <p:nvPr/>
        </p:nvSpPr>
        <p:spPr>
          <a:xfrm>
            <a:off x="7020344" y="1550661"/>
            <a:ext cx="1312206" cy="131220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020344" y="1878713"/>
            <a:ext cx="984154" cy="9841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7020344" y="2206764"/>
            <a:ext cx="656103" cy="656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325400" y="1014345"/>
            <a:ext cx="194514" cy="158608"/>
          </a:xfrm>
          <a:prstGeom prst="rect">
            <a:avLst/>
          </a:prstGeom>
        </p:spPr>
        <p:txBody>
          <a:bodyPr wrap="none" lIns="69686" tIns="34843" rIns="69686" bIns="34843">
            <a:spAutoFit/>
          </a:bodyPr>
          <a:lstStyle/>
          <a:p>
            <a:pPr algn="r" defTabSz="457200" fontAlgn="b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9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7020344" y="2534816"/>
            <a:ext cx="328051" cy="328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200" dirty="0" smtClean="0">
              <a:solidFill>
                <a:srgbClr val="FFFFFF"/>
              </a:solidFill>
            </a:endParaRPr>
          </a:p>
        </p:txBody>
      </p:sp>
      <p:cxnSp>
        <p:nvCxnSpPr>
          <p:cNvPr id="248" name="Straight Arrow Connector 247"/>
          <p:cNvCxnSpPr/>
          <p:nvPr/>
        </p:nvCxnSpPr>
        <p:spPr>
          <a:xfrm>
            <a:off x="7020344" y="2862412"/>
            <a:ext cx="1678074" cy="0"/>
          </a:xfrm>
          <a:prstGeom prst="straightConnector1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V="1">
            <a:off x="7020344" y="1271134"/>
            <a:ext cx="0" cy="1591278"/>
          </a:xfrm>
          <a:prstGeom prst="straightConnector1">
            <a:avLst/>
          </a:prstGeom>
          <a:ln w="6350" cmpd="sng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 flipV="1">
            <a:off x="7020344" y="1394096"/>
            <a:ext cx="1468315" cy="146831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7208404" y="2833479"/>
            <a:ext cx="339370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0.1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555591" y="2833479"/>
            <a:ext cx="225556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7873847" y="2833479"/>
            <a:ext cx="30570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8155937" y="2833479"/>
            <a:ext cx="38585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100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724502" y="2392619"/>
            <a:ext cx="30570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664345" y="2069422"/>
            <a:ext cx="38585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100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580198" y="1732117"/>
            <a:ext cx="46600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1000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6486525" y="1416153"/>
            <a:ext cx="546157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10000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630472" y="1198803"/>
            <a:ext cx="400284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(km)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503125" y="2826246"/>
            <a:ext cx="400284" cy="4685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RTT</a:t>
            </a:r>
            <a:br>
              <a:rPr lang="en-US" sz="1050" dirty="0" smtClean="0">
                <a:solidFill>
                  <a:srgbClr val="001135"/>
                </a:solidFill>
                <a:cs typeface="Nokia Pure Headline Light"/>
              </a:rPr>
            </a:br>
            <a:r>
              <a:rPr lang="en-US" sz="1050" dirty="0" smtClean="0">
                <a:solidFill>
                  <a:srgbClr val="001135"/>
                </a:solidFill>
                <a:cs typeface="Nokia Pure Headline Light"/>
              </a:rPr>
              <a:t>(ms)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571647" y="884080"/>
            <a:ext cx="2394420" cy="330072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200" dirty="0" smtClean="0">
                <a:solidFill>
                  <a:srgbClr val="124191"/>
                </a:solidFill>
                <a:cs typeface="Nokia Pure Headline Light"/>
              </a:rPr>
              <a:t>Light propagation in optical fiber</a:t>
            </a:r>
          </a:p>
        </p:txBody>
      </p:sp>
      <p:grpSp>
        <p:nvGrpSpPr>
          <p:cNvPr id="3" name="Group 210"/>
          <p:cNvGrpSpPr/>
          <p:nvPr/>
        </p:nvGrpSpPr>
        <p:grpSpPr>
          <a:xfrm>
            <a:off x="359251" y="819150"/>
            <a:ext cx="5900803" cy="3563286"/>
            <a:chOff x="109096" y="989109"/>
            <a:chExt cx="6263129" cy="3782082"/>
          </a:xfrm>
        </p:grpSpPr>
        <p:sp>
          <p:nvSpPr>
            <p:cNvPr id="506" name="Rectangle 505"/>
            <p:cNvSpPr/>
            <p:nvPr/>
          </p:nvSpPr>
          <p:spPr>
            <a:xfrm>
              <a:off x="1915468" y="2933674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2077467" y="2933674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2239467" y="2933674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1753468" y="2416849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915468" y="2416849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2077468" y="2416849"/>
              <a:ext cx="82314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1753468" y="1629668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b="1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0686" y="1320453"/>
              <a:ext cx="1243568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Electric grid control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666" y="1580739"/>
              <a:ext cx="1365340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Autonomous vehicles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14554" y="1841024"/>
              <a:ext cx="442178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err="1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vRAN</a:t>
              </a:r>
              <a:endParaRPr lang="en-US" sz="1050" dirty="0" smtClean="0">
                <a:solidFill>
                  <a:srgbClr val="001135"/>
                </a:solidFill>
                <a:latin typeface="Nokia Pure Headline Ultra Light" pitchFamily="34" charset="0"/>
                <a:cs typeface="Nokia Pure Headline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096" y="2379607"/>
              <a:ext cx="1676351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err="1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Haptic</a:t>
              </a: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 VR &amp; </a:t>
              </a:r>
              <a:r>
                <a:rPr lang="en-US" sz="1050" dirty="0" err="1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tele</a:t>
              </a: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-operation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400" y="2631942"/>
              <a:ext cx="1398251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Cloud-assisted driving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1838" y="2892228"/>
              <a:ext cx="1487111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BW-efficient 360° video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550" y="3152513"/>
              <a:ext cx="1317618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Hi-Res cloud gaming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8700" y="3675194"/>
              <a:ext cx="1235339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4K video streaming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366" y="3935479"/>
              <a:ext cx="1528251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VoIP/video conferencing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9151" y="4195765"/>
              <a:ext cx="986860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Web page load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0767" y="2108309"/>
              <a:ext cx="1421289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err="1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Vestibulo</a:t>
              </a: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-ocular reflex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563" y="4456051"/>
              <a:ext cx="981923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IM chat &amp; bots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250" y="1060167"/>
              <a:ext cx="1483820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High-Frequency trading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750488" y="1104880"/>
              <a:ext cx="4571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1750488" y="1359323"/>
              <a:ext cx="4571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750489" y="1629668"/>
              <a:ext cx="59436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b="1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750488" y="1884110"/>
              <a:ext cx="8328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b="1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750488" y="2146504"/>
              <a:ext cx="123046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750488" y="2416849"/>
              <a:ext cx="91241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750488" y="2679232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912488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074488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2236487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398487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2560486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2722486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2884486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3046485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208485" y="2679232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750488" y="318811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912488" y="318811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2074488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2236487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2398487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2560486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2722486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884486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046485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3208485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3370485" y="318811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750488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1912488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074488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236487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398487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60486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22486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2884486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046485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208485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370485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3532484" y="3458462"/>
              <a:ext cx="161999" cy="21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1750488" y="370495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1912488" y="370495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2074488" y="370495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2236487" y="370495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2398487" y="370495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560486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722486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884486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046485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3208485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3370485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532484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3694491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3856491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018490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180490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342490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504489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4666489" y="370495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750488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912488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2074488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2236487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2398487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2560486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722486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2884486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3046485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3208485" y="3967347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3370485" y="396734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3532484" y="396734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3694491" y="396734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3856491" y="396734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018490" y="3967347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750488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912488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2074488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2236487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2398487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560486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2722486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2884486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046485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208485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370485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3532484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3694491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3856491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018490" y="4221790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180490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4342490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4504489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4666489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1750488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1912488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2074488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2236487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2398487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2560486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2722486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2884486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3046485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3208485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3370485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3532484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3694491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3856491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018490" y="4476233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180490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4342490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4504489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4666489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981129" y="3426120"/>
              <a:ext cx="784455" cy="31514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050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Sprint start</a:t>
              </a:r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1750488" y="2933674"/>
              <a:ext cx="161999" cy="216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sz="800" dirty="0">
                <a:solidFill>
                  <a:srgbClr val="124191"/>
                </a:solidFill>
                <a:cs typeface="Trebuchet MS"/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2398493" y="2933674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4992492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5154492" y="4221790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4987515" y="3704955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4991523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5153523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5315522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5477522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5639522" y="4476233"/>
              <a:ext cx="161999" cy="216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base">
                <a:spcAft>
                  <a:spcPct val="0"/>
                </a:spcAft>
              </a:pPr>
              <a:endParaRPr lang="en-US" dirty="0">
                <a:solidFill>
                  <a:srgbClr val="12419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3" name="TextBox 532"/>
            <p:cNvSpPr txBox="1"/>
            <p:nvPr/>
          </p:nvSpPr>
          <p:spPr>
            <a:xfrm>
              <a:off x="1746317" y="1113190"/>
              <a:ext cx="316928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0.25</a:t>
              </a:r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1746317" y="1367631"/>
              <a:ext cx="188688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001135"/>
                  </a:solidFill>
                  <a:latin typeface="Nokia Pure Headline Ultra Light" pitchFamily="34" charset="0"/>
                  <a:cs typeface="Nokia Pure Headline Light"/>
                </a:rPr>
                <a:t>1</a:t>
              </a:r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1681510" y="1614122"/>
              <a:ext cx="270331" cy="268517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2</a:t>
              </a:r>
            </a:p>
          </p:txBody>
        </p:sp>
        <p:sp>
          <p:nvSpPr>
            <p:cNvPr id="536" name="TextBox 535"/>
            <p:cNvSpPr txBox="1"/>
            <p:nvPr/>
          </p:nvSpPr>
          <p:spPr>
            <a:xfrm>
              <a:off x="1680901" y="1860612"/>
              <a:ext cx="198306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4</a:t>
              </a:r>
            </a:p>
          </p:txBody>
        </p:sp>
        <p:sp>
          <p:nvSpPr>
            <p:cNvPr id="537" name="TextBox 536"/>
            <p:cNvSpPr txBox="1"/>
            <p:nvPr/>
          </p:nvSpPr>
          <p:spPr>
            <a:xfrm>
              <a:off x="1762218" y="1614122"/>
              <a:ext cx="199908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8</a:t>
              </a:r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1714513" y="2130957"/>
              <a:ext cx="191894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7</a:t>
              </a: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1698611" y="2393350"/>
              <a:ext cx="191894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5</a:t>
              </a:r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1873541" y="2393350"/>
              <a:ext cx="249602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20</a:t>
              </a:r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1706562" y="2655743"/>
              <a:ext cx="244792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10</a:t>
              </a: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2088223" y="2711400"/>
              <a:ext cx="191843" cy="1594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100</a:t>
              </a:r>
            </a:p>
          </p:txBody>
        </p:sp>
        <p:sp>
          <p:nvSpPr>
            <p:cNvPr id="543" name="TextBox 542"/>
            <p:cNvSpPr txBox="1"/>
            <p:nvPr/>
          </p:nvSpPr>
          <p:spPr>
            <a:xfrm>
              <a:off x="1706562" y="2910184"/>
              <a:ext cx="244792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10</a:t>
              </a:r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2032566" y="2910184"/>
              <a:ext cx="254410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40</a:t>
              </a:r>
            </a:p>
          </p:txBody>
        </p:sp>
        <p:sp>
          <p:nvSpPr>
            <p:cNvPr id="545" name="TextBox 544"/>
            <p:cNvSpPr txBox="1"/>
            <p:nvPr/>
          </p:nvSpPr>
          <p:spPr>
            <a:xfrm>
              <a:off x="1706562" y="3164625"/>
              <a:ext cx="249602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20</a:t>
              </a:r>
            </a:p>
          </p:txBody>
        </p:sp>
        <p:sp>
          <p:nvSpPr>
            <p:cNvPr id="546" name="TextBox 545"/>
            <p:cNvSpPr txBox="1"/>
            <p:nvPr/>
          </p:nvSpPr>
          <p:spPr>
            <a:xfrm>
              <a:off x="2032566" y="3172577"/>
              <a:ext cx="252808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90</a:t>
              </a:r>
            </a:p>
          </p:txBody>
        </p:sp>
        <p:sp>
          <p:nvSpPr>
            <p:cNvPr id="547" name="TextBox 546"/>
            <p:cNvSpPr txBox="1"/>
            <p:nvPr/>
          </p:nvSpPr>
          <p:spPr>
            <a:xfrm>
              <a:off x="1770183" y="3490628"/>
              <a:ext cx="183828" cy="1594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120</a:t>
              </a:r>
            </a:p>
          </p:txBody>
        </p:sp>
        <p:sp>
          <p:nvSpPr>
            <p:cNvPr id="548" name="TextBox 547"/>
            <p:cNvSpPr txBox="1"/>
            <p:nvPr/>
          </p:nvSpPr>
          <p:spPr>
            <a:xfrm>
              <a:off x="1706562" y="3673508"/>
              <a:ext cx="247998" cy="268517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50</a:t>
              </a:r>
            </a:p>
          </p:txBody>
        </p:sp>
        <p:sp>
          <p:nvSpPr>
            <p:cNvPr id="549" name="TextBox 548"/>
            <p:cNvSpPr txBox="1"/>
            <p:nvPr/>
          </p:nvSpPr>
          <p:spPr>
            <a:xfrm>
              <a:off x="2597119" y="3737118"/>
              <a:ext cx="243139" cy="1594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1900</a:t>
              </a:r>
            </a:p>
          </p:txBody>
        </p:sp>
        <p:grpSp>
          <p:nvGrpSpPr>
            <p:cNvPr id="4" name="Group 368"/>
            <p:cNvGrpSpPr/>
            <p:nvPr/>
          </p:nvGrpSpPr>
          <p:grpSpPr>
            <a:xfrm>
              <a:off x="4830410" y="3704503"/>
              <a:ext cx="162000" cy="216000"/>
              <a:chOff x="6404460" y="2046420"/>
              <a:chExt cx="268835" cy="269081"/>
            </a:xfrm>
            <a:solidFill>
              <a:schemeClr val="tx1"/>
            </a:solidFill>
          </p:grpSpPr>
          <p:sp>
            <p:nvSpPr>
              <p:cNvPr id="551" name="Freeform 550"/>
              <p:cNvSpPr/>
              <p:nvPr/>
            </p:nvSpPr>
            <p:spPr>
              <a:xfrm>
                <a:off x="6404460" y="2046420"/>
                <a:ext cx="94945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69081">
                    <a:moveTo>
                      <a:pt x="133350" y="2381"/>
                    </a:moveTo>
                    <a:lnTo>
                      <a:pt x="76200" y="80963"/>
                    </a:lnTo>
                    <a:lnTo>
                      <a:pt x="123825" y="128588"/>
                    </a:lnTo>
                    <a:lnTo>
                      <a:pt x="80963" y="183356"/>
                    </a:lnTo>
                    <a:lnTo>
                      <a:pt x="133350" y="269081"/>
                    </a:lnTo>
                    <a:lnTo>
                      <a:pt x="0" y="269081"/>
                    </a:lnTo>
                    <a:cubicBezTo>
                      <a:pt x="794" y="179387"/>
                      <a:pt x="1587" y="89694"/>
                      <a:pt x="2381" y="0"/>
                    </a:cubicBezTo>
                    <a:lnTo>
                      <a:pt x="1333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52" name="Freeform 551"/>
              <p:cNvSpPr/>
              <p:nvPr/>
            </p:nvSpPr>
            <p:spPr>
              <a:xfrm>
                <a:off x="6519675" y="2046420"/>
                <a:ext cx="153620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  <a:gd name="connsiteX0" fmla="*/ 133350 w 268835"/>
                  <a:gd name="connsiteY0" fmla="*/ 2381 h 269081"/>
                  <a:gd name="connsiteX1" fmla="*/ 76200 w 268835"/>
                  <a:gd name="connsiteY1" fmla="*/ 80963 h 269081"/>
                  <a:gd name="connsiteX2" fmla="*/ 123825 w 268835"/>
                  <a:gd name="connsiteY2" fmla="*/ 128588 h 269081"/>
                  <a:gd name="connsiteX3" fmla="*/ 80963 w 268835"/>
                  <a:gd name="connsiteY3" fmla="*/ 183356 h 269081"/>
                  <a:gd name="connsiteX4" fmla="*/ 133350 w 268835"/>
                  <a:gd name="connsiteY4" fmla="*/ 269081 h 269081"/>
                  <a:gd name="connsiteX5" fmla="*/ 0 w 268835"/>
                  <a:gd name="connsiteY5" fmla="*/ 269081 h 269081"/>
                  <a:gd name="connsiteX6" fmla="*/ 268835 w 268835"/>
                  <a:gd name="connsiteY6" fmla="*/ 0 h 269081"/>
                  <a:gd name="connsiteX7" fmla="*/ 133350 w 268835"/>
                  <a:gd name="connsiteY7" fmla="*/ 2381 h 269081"/>
                  <a:gd name="connsiteX0" fmla="*/ 57150 w 193429"/>
                  <a:gd name="connsiteY0" fmla="*/ 2381 h 269081"/>
                  <a:gd name="connsiteX1" fmla="*/ 0 w 193429"/>
                  <a:gd name="connsiteY1" fmla="*/ 80963 h 269081"/>
                  <a:gd name="connsiteX2" fmla="*/ 47625 w 193429"/>
                  <a:gd name="connsiteY2" fmla="*/ 128588 h 269081"/>
                  <a:gd name="connsiteX3" fmla="*/ 4763 w 193429"/>
                  <a:gd name="connsiteY3" fmla="*/ 183356 h 269081"/>
                  <a:gd name="connsiteX4" fmla="*/ 57150 w 193429"/>
                  <a:gd name="connsiteY4" fmla="*/ 269081 h 269081"/>
                  <a:gd name="connsiteX5" fmla="*/ 192635 w 193429"/>
                  <a:gd name="connsiteY5" fmla="*/ 268835 h 269081"/>
                  <a:gd name="connsiteX6" fmla="*/ 192635 w 193429"/>
                  <a:gd name="connsiteY6" fmla="*/ 0 h 269081"/>
                  <a:gd name="connsiteX7" fmla="*/ 57150 w 193429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29" h="269081">
                    <a:moveTo>
                      <a:pt x="57150" y="2381"/>
                    </a:moveTo>
                    <a:lnTo>
                      <a:pt x="0" y="80963"/>
                    </a:lnTo>
                    <a:lnTo>
                      <a:pt x="47625" y="128588"/>
                    </a:lnTo>
                    <a:lnTo>
                      <a:pt x="4763" y="183356"/>
                    </a:lnTo>
                    <a:lnTo>
                      <a:pt x="57150" y="269081"/>
                    </a:lnTo>
                    <a:lnTo>
                      <a:pt x="192635" y="268835"/>
                    </a:lnTo>
                    <a:cubicBezTo>
                      <a:pt x="193429" y="179141"/>
                      <a:pt x="191841" y="89694"/>
                      <a:pt x="192635" y="0"/>
                    </a:cubicBezTo>
                    <a:lnTo>
                      <a:pt x="571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8" name="Group 368"/>
            <p:cNvGrpSpPr/>
            <p:nvPr/>
          </p:nvGrpSpPr>
          <p:grpSpPr>
            <a:xfrm>
              <a:off x="4830410" y="4221337"/>
              <a:ext cx="162000" cy="216000"/>
              <a:chOff x="6404460" y="2046420"/>
              <a:chExt cx="268835" cy="269081"/>
            </a:xfrm>
            <a:solidFill>
              <a:schemeClr val="tx1"/>
            </a:solidFill>
          </p:grpSpPr>
          <p:sp>
            <p:nvSpPr>
              <p:cNvPr id="554" name="Freeform 553"/>
              <p:cNvSpPr/>
              <p:nvPr/>
            </p:nvSpPr>
            <p:spPr>
              <a:xfrm>
                <a:off x="6404460" y="2046420"/>
                <a:ext cx="94945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69081">
                    <a:moveTo>
                      <a:pt x="133350" y="2381"/>
                    </a:moveTo>
                    <a:lnTo>
                      <a:pt x="76200" y="80963"/>
                    </a:lnTo>
                    <a:lnTo>
                      <a:pt x="123825" y="128588"/>
                    </a:lnTo>
                    <a:lnTo>
                      <a:pt x="80963" y="183356"/>
                    </a:lnTo>
                    <a:lnTo>
                      <a:pt x="133350" y="269081"/>
                    </a:lnTo>
                    <a:lnTo>
                      <a:pt x="0" y="269081"/>
                    </a:lnTo>
                    <a:cubicBezTo>
                      <a:pt x="794" y="179387"/>
                      <a:pt x="1587" y="89694"/>
                      <a:pt x="2381" y="0"/>
                    </a:cubicBezTo>
                    <a:lnTo>
                      <a:pt x="1333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55" name="Freeform 554"/>
              <p:cNvSpPr/>
              <p:nvPr/>
            </p:nvSpPr>
            <p:spPr>
              <a:xfrm>
                <a:off x="6519675" y="2046420"/>
                <a:ext cx="153620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  <a:gd name="connsiteX0" fmla="*/ 133350 w 268835"/>
                  <a:gd name="connsiteY0" fmla="*/ 2381 h 269081"/>
                  <a:gd name="connsiteX1" fmla="*/ 76200 w 268835"/>
                  <a:gd name="connsiteY1" fmla="*/ 80963 h 269081"/>
                  <a:gd name="connsiteX2" fmla="*/ 123825 w 268835"/>
                  <a:gd name="connsiteY2" fmla="*/ 128588 h 269081"/>
                  <a:gd name="connsiteX3" fmla="*/ 80963 w 268835"/>
                  <a:gd name="connsiteY3" fmla="*/ 183356 h 269081"/>
                  <a:gd name="connsiteX4" fmla="*/ 133350 w 268835"/>
                  <a:gd name="connsiteY4" fmla="*/ 269081 h 269081"/>
                  <a:gd name="connsiteX5" fmla="*/ 0 w 268835"/>
                  <a:gd name="connsiteY5" fmla="*/ 269081 h 269081"/>
                  <a:gd name="connsiteX6" fmla="*/ 268835 w 268835"/>
                  <a:gd name="connsiteY6" fmla="*/ 0 h 269081"/>
                  <a:gd name="connsiteX7" fmla="*/ 133350 w 268835"/>
                  <a:gd name="connsiteY7" fmla="*/ 2381 h 269081"/>
                  <a:gd name="connsiteX0" fmla="*/ 57150 w 193429"/>
                  <a:gd name="connsiteY0" fmla="*/ 2381 h 269081"/>
                  <a:gd name="connsiteX1" fmla="*/ 0 w 193429"/>
                  <a:gd name="connsiteY1" fmla="*/ 80963 h 269081"/>
                  <a:gd name="connsiteX2" fmla="*/ 47625 w 193429"/>
                  <a:gd name="connsiteY2" fmla="*/ 128588 h 269081"/>
                  <a:gd name="connsiteX3" fmla="*/ 4763 w 193429"/>
                  <a:gd name="connsiteY3" fmla="*/ 183356 h 269081"/>
                  <a:gd name="connsiteX4" fmla="*/ 57150 w 193429"/>
                  <a:gd name="connsiteY4" fmla="*/ 269081 h 269081"/>
                  <a:gd name="connsiteX5" fmla="*/ 192635 w 193429"/>
                  <a:gd name="connsiteY5" fmla="*/ 268835 h 269081"/>
                  <a:gd name="connsiteX6" fmla="*/ 192635 w 193429"/>
                  <a:gd name="connsiteY6" fmla="*/ 0 h 269081"/>
                  <a:gd name="connsiteX7" fmla="*/ 57150 w 193429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29" h="269081">
                    <a:moveTo>
                      <a:pt x="57150" y="2381"/>
                    </a:moveTo>
                    <a:lnTo>
                      <a:pt x="0" y="80963"/>
                    </a:lnTo>
                    <a:lnTo>
                      <a:pt x="47625" y="128588"/>
                    </a:lnTo>
                    <a:lnTo>
                      <a:pt x="4763" y="183356"/>
                    </a:lnTo>
                    <a:lnTo>
                      <a:pt x="57150" y="269081"/>
                    </a:lnTo>
                    <a:lnTo>
                      <a:pt x="192635" y="268835"/>
                    </a:lnTo>
                    <a:cubicBezTo>
                      <a:pt x="193429" y="179141"/>
                      <a:pt x="191841" y="89694"/>
                      <a:pt x="192635" y="0"/>
                    </a:cubicBezTo>
                    <a:lnTo>
                      <a:pt x="571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19" name="Group 368"/>
            <p:cNvGrpSpPr/>
            <p:nvPr/>
          </p:nvGrpSpPr>
          <p:grpSpPr>
            <a:xfrm>
              <a:off x="4830410" y="4475779"/>
              <a:ext cx="162000" cy="216000"/>
              <a:chOff x="6404460" y="2046420"/>
              <a:chExt cx="268835" cy="269081"/>
            </a:xfrm>
            <a:solidFill>
              <a:schemeClr val="tx1"/>
            </a:solidFill>
          </p:grpSpPr>
          <p:sp>
            <p:nvSpPr>
              <p:cNvPr id="557" name="Freeform 556"/>
              <p:cNvSpPr/>
              <p:nvPr/>
            </p:nvSpPr>
            <p:spPr>
              <a:xfrm>
                <a:off x="6404460" y="2046420"/>
                <a:ext cx="94945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69081">
                    <a:moveTo>
                      <a:pt x="133350" y="2381"/>
                    </a:moveTo>
                    <a:lnTo>
                      <a:pt x="76200" y="80963"/>
                    </a:lnTo>
                    <a:lnTo>
                      <a:pt x="123825" y="128588"/>
                    </a:lnTo>
                    <a:lnTo>
                      <a:pt x="80963" y="183356"/>
                    </a:lnTo>
                    <a:lnTo>
                      <a:pt x="133350" y="269081"/>
                    </a:lnTo>
                    <a:lnTo>
                      <a:pt x="0" y="269081"/>
                    </a:lnTo>
                    <a:cubicBezTo>
                      <a:pt x="794" y="179387"/>
                      <a:pt x="1587" y="89694"/>
                      <a:pt x="2381" y="0"/>
                    </a:cubicBezTo>
                    <a:lnTo>
                      <a:pt x="1333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58" name="Freeform 557"/>
              <p:cNvSpPr/>
              <p:nvPr/>
            </p:nvSpPr>
            <p:spPr>
              <a:xfrm>
                <a:off x="6519675" y="2046420"/>
                <a:ext cx="153620" cy="269081"/>
              </a:xfrm>
              <a:custGeom>
                <a:avLst/>
                <a:gdLst>
                  <a:gd name="connsiteX0" fmla="*/ 133350 w 133350"/>
                  <a:gd name="connsiteY0" fmla="*/ 2381 h 269081"/>
                  <a:gd name="connsiteX1" fmla="*/ 76200 w 133350"/>
                  <a:gd name="connsiteY1" fmla="*/ 80963 h 269081"/>
                  <a:gd name="connsiteX2" fmla="*/ 123825 w 133350"/>
                  <a:gd name="connsiteY2" fmla="*/ 128588 h 269081"/>
                  <a:gd name="connsiteX3" fmla="*/ 80963 w 133350"/>
                  <a:gd name="connsiteY3" fmla="*/ 183356 h 269081"/>
                  <a:gd name="connsiteX4" fmla="*/ 133350 w 133350"/>
                  <a:gd name="connsiteY4" fmla="*/ 269081 h 269081"/>
                  <a:gd name="connsiteX5" fmla="*/ 0 w 133350"/>
                  <a:gd name="connsiteY5" fmla="*/ 269081 h 269081"/>
                  <a:gd name="connsiteX6" fmla="*/ 2381 w 133350"/>
                  <a:gd name="connsiteY6" fmla="*/ 0 h 269081"/>
                  <a:gd name="connsiteX7" fmla="*/ 133350 w 133350"/>
                  <a:gd name="connsiteY7" fmla="*/ 2381 h 269081"/>
                  <a:gd name="connsiteX0" fmla="*/ 133350 w 268835"/>
                  <a:gd name="connsiteY0" fmla="*/ 2381 h 269081"/>
                  <a:gd name="connsiteX1" fmla="*/ 76200 w 268835"/>
                  <a:gd name="connsiteY1" fmla="*/ 80963 h 269081"/>
                  <a:gd name="connsiteX2" fmla="*/ 123825 w 268835"/>
                  <a:gd name="connsiteY2" fmla="*/ 128588 h 269081"/>
                  <a:gd name="connsiteX3" fmla="*/ 80963 w 268835"/>
                  <a:gd name="connsiteY3" fmla="*/ 183356 h 269081"/>
                  <a:gd name="connsiteX4" fmla="*/ 133350 w 268835"/>
                  <a:gd name="connsiteY4" fmla="*/ 269081 h 269081"/>
                  <a:gd name="connsiteX5" fmla="*/ 0 w 268835"/>
                  <a:gd name="connsiteY5" fmla="*/ 269081 h 269081"/>
                  <a:gd name="connsiteX6" fmla="*/ 268835 w 268835"/>
                  <a:gd name="connsiteY6" fmla="*/ 0 h 269081"/>
                  <a:gd name="connsiteX7" fmla="*/ 133350 w 268835"/>
                  <a:gd name="connsiteY7" fmla="*/ 2381 h 269081"/>
                  <a:gd name="connsiteX0" fmla="*/ 57150 w 193429"/>
                  <a:gd name="connsiteY0" fmla="*/ 2381 h 269081"/>
                  <a:gd name="connsiteX1" fmla="*/ 0 w 193429"/>
                  <a:gd name="connsiteY1" fmla="*/ 80963 h 269081"/>
                  <a:gd name="connsiteX2" fmla="*/ 47625 w 193429"/>
                  <a:gd name="connsiteY2" fmla="*/ 128588 h 269081"/>
                  <a:gd name="connsiteX3" fmla="*/ 4763 w 193429"/>
                  <a:gd name="connsiteY3" fmla="*/ 183356 h 269081"/>
                  <a:gd name="connsiteX4" fmla="*/ 57150 w 193429"/>
                  <a:gd name="connsiteY4" fmla="*/ 269081 h 269081"/>
                  <a:gd name="connsiteX5" fmla="*/ 192635 w 193429"/>
                  <a:gd name="connsiteY5" fmla="*/ 268835 h 269081"/>
                  <a:gd name="connsiteX6" fmla="*/ 192635 w 193429"/>
                  <a:gd name="connsiteY6" fmla="*/ 0 h 269081"/>
                  <a:gd name="connsiteX7" fmla="*/ 57150 w 193429"/>
                  <a:gd name="connsiteY7" fmla="*/ 2381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429" h="269081">
                    <a:moveTo>
                      <a:pt x="57150" y="2381"/>
                    </a:moveTo>
                    <a:lnTo>
                      <a:pt x="0" y="80963"/>
                    </a:lnTo>
                    <a:lnTo>
                      <a:pt x="47625" y="128588"/>
                    </a:lnTo>
                    <a:lnTo>
                      <a:pt x="4763" y="183356"/>
                    </a:lnTo>
                    <a:lnTo>
                      <a:pt x="57150" y="269081"/>
                    </a:lnTo>
                    <a:lnTo>
                      <a:pt x="192635" y="268835"/>
                    </a:lnTo>
                    <a:cubicBezTo>
                      <a:pt x="193429" y="179141"/>
                      <a:pt x="191841" y="89694"/>
                      <a:pt x="192635" y="0"/>
                    </a:cubicBezTo>
                    <a:lnTo>
                      <a:pt x="57150" y="238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base">
                  <a:spcAft>
                    <a:spcPct val="0"/>
                  </a:spcAft>
                </a:pPr>
                <a:endParaRPr lang="en-US" dirty="0">
                  <a:solidFill>
                    <a:srgbClr val="124191"/>
                  </a:solidFill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560" name="TextBox 559"/>
            <p:cNvSpPr txBox="1"/>
            <p:nvPr/>
          </p:nvSpPr>
          <p:spPr>
            <a:xfrm>
              <a:off x="1778134" y="3999512"/>
              <a:ext cx="191843" cy="1594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100</a:t>
              </a:r>
            </a:p>
          </p:txBody>
        </p:sp>
        <p:sp>
          <p:nvSpPr>
            <p:cNvPr id="561" name="TextBox 560"/>
            <p:cNvSpPr txBox="1"/>
            <p:nvPr/>
          </p:nvSpPr>
          <p:spPr>
            <a:xfrm>
              <a:off x="1778134" y="4253953"/>
              <a:ext cx="182225" cy="1594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150</a:t>
              </a:r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1778134" y="4492492"/>
              <a:ext cx="182225" cy="1594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150</a:t>
              </a: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3416103" y="3999511"/>
              <a:ext cx="138944" cy="1594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50</a:t>
              </a:r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4211234" y="4261903"/>
              <a:ext cx="247948" cy="1594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1000</a:t>
              </a: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4211234" y="4500442"/>
              <a:ext cx="257566" cy="15946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18000" tIns="18000" rIns="18000" bIns="18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800" b="1" dirty="0" smtClean="0">
                  <a:solidFill>
                    <a:srgbClr val="FFFFFF"/>
                  </a:solidFill>
                  <a:latin typeface="Nokia Pure Headline Ultra Light" pitchFamily="34" charset="0"/>
                  <a:cs typeface="Nokia Pure Headline Light"/>
                </a:rPr>
                <a:t>4000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838825" y="3971925"/>
              <a:ext cx="533400" cy="72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1400" dirty="0" smtClean="0">
                  <a:solidFill>
                    <a:srgbClr val="FFFFFF"/>
                  </a:solidFill>
                </a:rPr>
                <a:t>ICP cloud</a:t>
              </a: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838825" y="3190875"/>
              <a:ext cx="533400" cy="742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1400" dirty="0" smtClean="0">
                  <a:solidFill>
                    <a:srgbClr val="FFFFFF"/>
                  </a:solidFill>
                </a:rPr>
                <a:t>Core cloud</a:t>
              </a: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838825" y="1114425"/>
              <a:ext cx="533400" cy="2038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r>
                <a:rPr lang="en-US" sz="1400" dirty="0" smtClean="0">
                  <a:solidFill>
                    <a:srgbClr val="FFFFFF"/>
                  </a:solidFill>
                </a:rPr>
                <a:t>Edge</a:t>
              </a:r>
              <a:br>
                <a:rPr lang="en-US" sz="1400" dirty="0" smtClean="0">
                  <a:solidFill>
                    <a:srgbClr val="FFFFFF"/>
                  </a:solidFill>
                </a:rPr>
              </a:br>
              <a:r>
                <a:rPr lang="en-US" sz="1400" dirty="0" smtClean="0">
                  <a:solidFill>
                    <a:srgbClr val="FFFFFF"/>
                  </a:solidFill>
                </a:rPr>
                <a:t>cloud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32090" y="989109"/>
              <a:ext cx="3010905" cy="354633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en-US" sz="1300" dirty="0" smtClean="0">
                  <a:solidFill>
                    <a:srgbClr val="124191"/>
                  </a:solidFill>
                  <a:cs typeface="Nokia Pure Headline Light"/>
                </a:rPr>
                <a:t>Service latency requirements (in </a:t>
              </a:r>
              <a:r>
                <a:rPr lang="en-US" sz="1300" dirty="0" err="1" smtClean="0">
                  <a:solidFill>
                    <a:srgbClr val="124191"/>
                  </a:solidFill>
                  <a:cs typeface="Nokia Pure Headline Light"/>
                </a:rPr>
                <a:t>ms</a:t>
              </a:r>
              <a:r>
                <a:rPr lang="en-US" sz="1300" dirty="0" smtClean="0">
                  <a:solidFill>
                    <a:srgbClr val="124191"/>
                  </a:solidFill>
                  <a:cs typeface="Nokia Pure Headline Light"/>
                </a:rPr>
                <a:t>)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3581400" y="3171825"/>
              <a:ext cx="2124075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248275" y="3952875"/>
              <a:ext cx="447675" cy="0"/>
            </a:xfrm>
            <a:prstGeom prst="line">
              <a:avLst/>
            </a:prstGeom>
            <a:ln w="635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Rectangle 213"/>
          <p:cNvSpPr/>
          <p:nvPr/>
        </p:nvSpPr>
        <p:spPr>
          <a:xfrm>
            <a:off x="6586369" y="3414926"/>
            <a:ext cx="161999" cy="21600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Aft>
                <a:spcPct val="0"/>
              </a:spcAft>
            </a:pPr>
            <a:endParaRPr lang="en-US" dirty="0">
              <a:solidFill>
                <a:srgbClr val="124191"/>
              </a:solidFill>
              <a:latin typeface="Trebuchet MS"/>
              <a:cs typeface="Trebuchet M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586369" y="3669369"/>
            <a:ext cx="161999" cy="216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Aft>
                <a:spcPct val="0"/>
              </a:spcAft>
            </a:pPr>
            <a:endParaRPr lang="en-US" dirty="0">
              <a:solidFill>
                <a:srgbClr val="124191"/>
              </a:solidFill>
              <a:latin typeface="Trebuchet MS"/>
              <a:cs typeface="Trebuchet M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586369" y="3923812"/>
            <a:ext cx="161999" cy="21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9686" tIns="34843" rIns="69686" bIns="348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base">
              <a:spcAft>
                <a:spcPct val="0"/>
              </a:spcAft>
            </a:pPr>
            <a:endParaRPr lang="en-US" dirty="0">
              <a:solidFill>
                <a:srgbClr val="124191"/>
              </a:solidFill>
              <a:latin typeface="Trebuchet MS"/>
              <a:cs typeface="Trebuchet MS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787516" y="3383058"/>
            <a:ext cx="1851001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latin typeface="Nokia Pure Headline Ultra Light" pitchFamily="34" charset="0"/>
                <a:cs typeface="Nokia Pure Headline Light"/>
              </a:rPr>
              <a:t>Max tolerable networking delay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787516" y="3643344"/>
            <a:ext cx="2150763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latin typeface="Nokia Pure Headline Ultra Light" pitchFamily="34" charset="0"/>
                <a:cs typeface="Nokia Pure Headline Light"/>
              </a:rPr>
              <a:t>Max application delay for processing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6787516" y="3903630"/>
            <a:ext cx="2312666" cy="306989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1050" dirty="0" smtClean="0">
                <a:solidFill>
                  <a:srgbClr val="001135"/>
                </a:solidFill>
                <a:latin typeface="Nokia Pure Headline Ultra Light" pitchFamily="34" charset="0"/>
                <a:cs typeface="Nokia Pure Headline Light"/>
              </a:rPr>
              <a:t>Human response times (for reference)</a:t>
            </a:r>
          </a:p>
        </p:txBody>
      </p:sp>
      <p:sp>
        <p:nvSpPr>
          <p:cNvPr id="223" name="Title 1"/>
          <p:cNvSpPr>
            <a:spLocks noGrp="1"/>
          </p:cNvSpPr>
          <p:nvPr>
            <p:ph type="title" idx="4294967295"/>
          </p:nvPr>
        </p:nvSpPr>
        <p:spPr>
          <a:xfrm>
            <a:off x="274637" y="254000"/>
            <a:ext cx="8716963" cy="793750"/>
          </a:xfrm>
        </p:spPr>
        <p:txBody>
          <a:bodyPr/>
          <a:lstStyle/>
          <a:p>
            <a:r>
              <a:rPr lang="en-US" b="0" dirty="0" smtClean="0">
                <a:solidFill>
                  <a:srgbClr val="124192"/>
                </a:solidFill>
              </a:rPr>
              <a:t>The Future X Network: Latency Matters …</a:t>
            </a:r>
            <a:endParaRPr lang="en-US" b="0" dirty="0">
              <a:solidFill>
                <a:srgbClr val="12419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6525" y="819150"/>
            <a:ext cx="2505075" cy="2475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592758" y="796844"/>
            <a:ext cx="8065199" cy="3938179"/>
            <a:chOff x="-996607" y="690283"/>
            <a:chExt cx="5670394" cy="3420571"/>
          </a:xfrm>
        </p:grpSpPr>
        <p:sp>
          <p:nvSpPr>
            <p:cNvPr id="55" name="Abgerundetes Rechteck 28"/>
            <p:cNvSpPr/>
            <p:nvPr/>
          </p:nvSpPr>
          <p:spPr bwMode="auto">
            <a:xfrm>
              <a:off x="232914" y="776406"/>
              <a:ext cx="2907102" cy="336430"/>
            </a:xfrm>
            <a:prstGeom prst="rect">
              <a:avLst/>
            </a:prstGeom>
            <a:noFill/>
            <a:ln w="28575" cmpd="sng">
              <a:noFill/>
              <a:round/>
              <a:headEnd/>
              <a:tailEnd/>
            </a:ln>
          </p:spPr>
          <p:txBody>
            <a:bodyPr lIns="0" tIns="0" rIns="0" bIns="0" anchor="ctr">
              <a:noAutofit/>
            </a:bodyPr>
            <a:lstStyle/>
            <a:p>
              <a:pPr algn="ctr" defTabSz="604723" eaLnBrk="0" hangingPunct="0">
                <a:lnSpc>
                  <a:spcPct val="90000"/>
                </a:lnSpc>
                <a:spcAft>
                  <a:spcPts val="600"/>
                </a:spcAft>
                <a:buClr>
                  <a:srgbClr val="FFD300"/>
                </a:buClr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Nokia Pure Headline" pitchFamily="34" charset="0"/>
                </a:rPr>
                <a:t>Consolidation creates local market power </a:t>
              </a:r>
              <a:endParaRPr lang="en-US" sz="1100" dirty="0">
                <a:solidFill>
                  <a:schemeClr val="bg1"/>
                </a:solidFill>
                <a:latin typeface="Nokia Pure Headline" pitchFamily="34" charset="0"/>
              </a:endParaRPr>
            </a:p>
          </p:txBody>
        </p:sp>
        <p:pic>
          <p:nvPicPr>
            <p:cNvPr id="607234" name="Picture 2" descr="https://lh5.googleusercontent.com/WAIetSIPeLUzL4pWWDxTYQ7EY-7cImjk5TKhNOCmbR52_2uMII9NhjGRuwBsLg1k6x2TUBLeLnnXqQ09VkSKkyLg8iqi9rQZ_TyyE3yT6v4gVM71YW2N7vmuy3IfXZJfv-YR2eCl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87" y="931578"/>
              <a:ext cx="4267200" cy="2557653"/>
            </a:xfrm>
            <a:prstGeom prst="rect">
              <a:avLst/>
            </a:prstGeom>
            <a:noFill/>
          </p:spPr>
        </p:pic>
        <p:pic>
          <p:nvPicPr>
            <p:cNvPr id="607236" name="Picture 4" descr="https://lh3.googleusercontent.com/1ezQinRc4BRfqSJPlXFNLXrv9OEjCFOUcCf3jszC1GEakfQ4hNvZl0lKml4BCmx3WzzMA14TdyR0oU3A1mW9gm3Mqss6qZUvgTI-_DXiPlQBZIdEQyOKbiqI1FLAW273Tu_fOXs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889" y="3515093"/>
              <a:ext cx="238125" cy="190500"/>
            </a:xfrm>
            <a:prstGeom prst="rect">
              <a:avLst/>
            </a:prstGeom>
            <a:noFill/>
          </p:spPr>
        </p:pic>
        <p:pic>
          <p:nvPicPr>
            <p:cNvPr id="607237" name="Picture 5" descr="https://lh5.googleusercontent.com/gOj_FW2hYJc7-4RIYMJWF2tC5WkxV_uDyl-e2ZPKCs5PZ9LAoaq7kRiPVLmwUNvR7GTG67sJQRJkUjikgPsU2ReDC-0wpi9_iye6JV3usA2IHsFd6VZIkC2cXK5WRb4zi1ZJeYxX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5876" y="3515093"/>
              <a:ext cx="209550" cy="200025"/>
            </a:xfrm>
            <a:prstGeom prst="rect">
              <a:avLst/>
            </a:prstGeom>
            <a:noFill/>
          </p:spPr>
        </p:pic>
        <p:sp>
          <p:nvSpPr>
            <p:cNvPr id="607235" name="Rectangle 3"/>
            <p:cNvSpPr>
              <a:spLocks noChangeArrowheads="1"/>
            </p:cNvSpPr>
            <p:nvPr/>
          </p:nvSpPr>
          <p:spPr bwMode="auto">
            <a:xfrm>
              <a:off x="732946" y="3521488"/>
              <a:ext cx="3064599" cy="20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cs typeface="Arial" charset="0"/>
                </a:rPr>
                <a:t>ISP </a:t>
              </a:r>
              <a:r>
                <a:rPr lang="en-US" sz="900" dirty="0" smtClean="0">
                  <a:solidFill>
                    <a:schemeClr val="tx2"/>
                  </a:solidFill>
                  <a:cs typeface="Arial" charset="0"/>
                </a:rPr>
                <a:t>Locations                      Internet </a:t>
              </a: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cs typeface="Arial" charset="0"/>
                </a:rPr>
                <a:t>Exchange Point (circles are sized by volume)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996607" y="3850896"/>
              <a:ext cx="4530301" cy="25995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 smtClean="0">
                  <a:solidFill>
                    <a:schemeClr val="tx2"/>
                  </a:solidFill>
                  <a:latin typeface="Nokia Pure Headline" pitchFamily="34" charset="0"/>
                  <a:cs typeface="Nokia Pure Headline Light"/>
                </a:rPr>
                <a:t>Source: Netflix, “How Netflix Works With ISPs Around the Globe to Deliver a Great Viewing Experience”, March 17, 2016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44854" y="690283"/>
              <a:ext cx="1371258" cy="259958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chemeClr val="tx2"/>
                  </a:solidFill>
                  <a:latin typeface="Nokia Pure Headline" pitchFamily="34" charset="0"/>
                  <a:cs typeface="Nokia Pure Headline Light"/>
                </a:rPr>
                <a:t>Netflix Open Connect (2011-2016)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8804" y="1575488"/>
            <a:ext cx="2216909" cy="10103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475" lvl="1" indent="-117475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Nokia Pure Headline" pitchFamily="34" charset="0"/>
              </a:rPr>
              <a:t>2010: Global/centralized distribution  only</a:t>
            </a:r>
          </a:p>
          <a:p>
            <a:pPr marL="117475" lvl="1" indent="-117475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latin typeface="Nokia Pure Headline" pitchFamily="34" charset="0"/>
            </a:endParaRPr>
          </a:p>
          <a:p>
            <a:pPr marL="117475" lvl="1" indent="-117475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Nokia Pure Headline" pitchFamily="34" charset="0"/>
              </a:rPr>
              <a:t>2011: Open Connect launched</a:t>
            </a:r>
          </a:p>
          <a:p>
            <a:pPr marL="117475" lvl="1" indent="-117475" fontAlgn="auto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chemeClr val="tx1"/>
              </a:solidFill>
              <a:latin typeface="Nokia Pure Headline" pitchFamily="34" charset="0"/>
            </a:endParaRPr>
          </a:p>
          <a:p>
            <a:pPr marL="117475" lvl="1" indent="-117475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Nokia Pure Headline" pitchFamily="34" charset="0"/>
              </a:rPr>
              <a:t>2016: 100% content locally served from ~1000 locations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98804" y="209550"/>
            <a:ext cx="8716596" cy="394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69677" tIns="34839" rIns="69677" bIns="34839" numCol="1" anchor="t" anchorCtr="0" compatLnSpc="1">
            <a:prstTxWarp prst="textNoShape">
              <a:avLst/>
            </a:prstTxWarp>
          </a:bodyPr>
          <a:lstStyle/>
          <a:p>
            <a:pPr defTabSz="45714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24191"/>
                </a:solidFill>
                <a:latin typeface="Nokia Pure Headline Light" pitchFamily="34" charset="0"/>
              </a:rPr>
              <a:t>The Future X Network: </a:t>
            </a:r>
            <a:r>
              <a:rPr lang="en-US" sz="2000" kern="0" dirty="0" smtClean="0">
                <a:solidFill>
                  <a:srgbClr val="124191"/>
                </a:solidFill>
                <a:latin typeface="Nokia Pure Headline Light" pitchFamily="34" charset="0"/>
              </a:rPr>
              <a:t>Global-Local is the New Reality </a:t>
            </a:r>
            <a:endParaRPr lang="en-US" sz="2000" kern="0" dirty="0">
              <a:solidFill>
                <a:srgbClr val="124191"/>
              </a:solidFill>
              <a:latin typeface="Nokia Pure Headline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3991585" y="813967"/>
            <a:ext cx="4419600" cy="1219200"/>
          </a:xfr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Immersive ‘field of view’ for Virtual Reality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sym typeface="Wingdings 3"/>
              </a:rPr>
              <a:t>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‘virtual screen’ is </a:t>
            </a:r>
            <a:r>
              <a:rPr lang="en-US" sz="1800" u="sng" dirty="0" smtClean="0">
                <a:solidFill>
                  <a:schemeClr val="tx1"/>
                </a:solidFill>
                <a:latin typeface="+mn-lt"/>
              </a:rPr>
              <a:t>much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larger (e.g. 20x) </a:t>
            </a:r>
          </a:p>
          <a:p>
            <a:pPr lvl="1"/>
            <a:r>
              <a:rPr lang="en-US" sz="1400" dirty="0" smtClean="0">
                <a:latin typeface="+mn-lt"/>
              </a:rPr>
              <a:t>150</a:t>
            </a:r>
            <a:r>
              <a:rPr lang="en-US" sz="1400" baseline="30000" dirty="0" smtClean="0">
                <a:latin typeface="+mn-lt"/>
              </a:rPr>
              <a:t>o </a:t>
            </a:r>
            <a:r>
              <a:rPr lang="en-US" sz="1400" dirty="0" smtClean="0">
                <a:latin typeface="+mn-lt"/>
              </a:rPr>
              <a:t> x 120</a:t>
            </a:r>
            <a:r>
              <a:rPr lang="en-US" sz="1400" baseline="30000" dirty="0" smtClean="0">
                <a:latin typeface="+mn-lt"/>
              </a:rPr>
              <a:t>o</a:t>
            </a:r>
            <a:r>
              <a:rPr lang="en-US" sz="1400" dirty="0" smtClean="0">
                <a:latin typeface="+mn-lt"/>
              </a:rPr>
              <a:t> vs. 30</a:t>
            </a:r>
            <a:r>
              <a:rPr lang="en-US" sz="1400" baseline="30000" dirty="0" smtClean="0">
                <a:latin typeface="+mn-lt"/>
              </a:rPr>
              <a:t>o</a:t>
            </a:r>
            <a:r>
              <a:rPr lang="en-US" sz="1400" dirty="0" smtClean="0">
                <a:latin typeface="+mn-lt"/>
              </a:rPr>
              <a:t> for HDTV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latin typeface="+mn-lt"/>
              </a:rPr>
              <a:t>With head + body motion, FoV can be 360</a:t>
            </a:r>
            <a:r>
              <a:rPr lang="en-US" sz="1400" baseline="30000" dirty="0" smtClean="0">
                <a:latin typeface="+mn-lt"/>
              </a:rPr>
              <a:t>o </a:t>
            </a:r>
            <a:r>
              <a:rPr lang="en-US" sz="1400" dirty="0" smtClean="0">
                <a:latin typeface="+mn-lt"/>
              </a:rPr>
              <a:t>x 180</a:t>
            </a:r>
            <a:r>
              <a:rPr lang="en-US" sz="1400" baseline="30000" dirty="0" smtClean="0">
                <a:latin typeface="+mn-lt"/>
              </a:rPr>
              <a:t>o</a:t>
            </a:r>
            <a:endParaRPr lang="en-US" sz="1400" dirty="0" smtClean="0"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" y="178594"/>
            <a:ext cx="8716596" cy="477791"/>
          </a:xfrm>
          <a:prstGeom prst="rect">
            <a:avLst/>
          </a:prstGeom>
        </p:spPr>
        <p:txBody>
          <a:bodyPr lIns="69668" tIns="34835" rIns="69668" bIns="34835"/>
          <a:lstStyle/>
          <a:p>
            <a:pPr defTabSz="6967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124192"/>
                </a:solidFill>
                <a:latin typeface="Nokia Pure Headline Light" pitchFamily="34" charset="0"/>
              </a:rPr>
              <a:t>The Future X Network: </a:t>
            </a:r>
            <a:r>
              <a:rPr lang="en-US" sz="2000" kern="0" dirty="0" smtClean="0">
                <a:solidFill>
                  <a:srgbClr val="124192"/>
                </a:solidFill>
                <a:latin typeface="Nokia Pure Headline Light" pitchFamily="34" charset="0"/>
              </a:rPr>
              <a:t>1 </a:t>
            </a:r>
            <a:r>
              <a:rPr lang="en-US" sz="2000" kern="0" dirty="0" err="1" smtClean="0">
                <a:solidFill>
                  <a:srgbClr val="124192"/>
                </a:solidFill>
                <a:latin typeface="Nokia Pure Headline Light" pitchFamily="34" charset="0"/>
              </a:rPr>
              <a:t>Gbps</a:t>
            </a:r>
            <a:r>
              <a:rPr lang="en-US" sz="2000" kern="0" dirty="0" smtClean="0">
                <a:solidFill>
                  <a:srgbClr val="124192"/>
                </a:solidFill>
                <a:latin typeface="Nokia Pure Headline Light" pitchFamily="34" charset="0"/>
              </a:rPr>
              <a:t> – Reality or Virtual ?</a:t>
            </a:r>
            <a:endParaRPr lang="en-US" sz="2000" kern="0" dirty="0">
              <a:solidFill>
                <a:srgbClr val="124192"/>
              </a:solidFill>
              <a:latin typeface="Nokia Pure Headline Light" pitchFamily="34" charset="0"/>
            </a:endParaRPr>
          </a:p>
        </p:txBody>
      </p:sp>
      <p:sp>
        <p:nvSpPr>
          <p:cNvPr id="10" name="Text Placeholder 53"/>
          <p:cNvSpPr txBox="1">
            <a:spLocks/>
          </p:cNvSpPr>
          <p:nvPr/>
        </p:nvSpPr>
        <p:spPr>
          <a:xfrm>
            <a:off x="4083248" y="2437559"/>
            <a:ext cx="4327937" cy="12477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Example: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Visual Acuity (1 arc min); Frame Rate 60/sec; H265 Encoding (.08 - .125 bits/pixel)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  <a:sym typeface="Wingdings 3"/>
              </a:rPr>
              <a:t>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VR Bandwidth ~0.4 – 0.7 Gbps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37" y="656385"/>
            <a:ext cx="3287338" cy="4356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3248" y="3818629"/>
            <a:ext cx="299953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dirty="0"/>
              <a:t>Motion-to-photon </a:t>
            </a:r>
            <a:r>
              <a:rPr lang="en-US" dirty="0" smtClean="0"/>
              <a:t>latency: </a:t>
            </a:r>
          </a:p>
          <a:p>
            <a:pPr defTabSz="360000">
              <a:spcAft>
                <a:spcPts val="600"/>
              </a:spcAft>
              <a:tabLst>
                <a:tab pos="360000" algn="l"/>
              </a:tabLst>
            </a:pPr>
            <a:r>
              <a:rPr lang="en-US" sz="2000" b="1" dirty="0" smtClean="0">
                <a:solidFill>
                  <a:schemeClr val="bg2"/>
                </a:solidFill>
              </a:rPr>
              <a:t>&lt;15ms e2e </a:t>
            </a:r>
            <a:r>
              <a:rPr lang="en-US" dirty="0" smtClean="0"/>
              <a:t>(7-20 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kia Bell Labs Pure templat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Headline Light" panose="020B03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BE0476C0-2AFB-4004-ABA1-C3317B46496B}"/>
    </a:ext>
  </a:extLst>
</a:theme>
</file>

<file path=ppt/theme/theme10.xml><?xml version="1.0" encoding="utf-8"?>
<a:theme xmlns:a="http://schemas.openxmlformats.org/drawingml/2006/main" name="1_Virutal_Reality_slide_v3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2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Consulting_V3" id="{18780BED-8D10-4473-9564-5867DA894695}" vid="{D29442C8-2AB5-46EB-A85C-C7B9B1580F5C}"/>
    </a:ext>
  </a:extLst>
</a:theme>
</file>

<file path=ppt/theme/theme11.xml><?xml version="1.0" encoding="utf-8"?>
<a:theme xmlns:a="http://schemas.openxmlformats.org/drawingml/2006/main" name="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Nokia_Pure_PPT_CORP_V2.potx" id="{6D0D934E-838B-446C-8524-00AC2D1DC0BB}" vid="{FCBFB3F5-EB46-46A1-BE2A-4A7D5B190DC7}"/>
    </a:ext>
  </a:extLst>
</a:theme>
</file>

<file path=ppt/theme/theme12.xml><?xml version="1.0" encoding="utf-8"?>
<a:theme xmlns:a="http://schemas.openxmlformats.org/drawingml/2006/main" name="1_Nokia PowerPoint Template Nokia Pure Macro Free v29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0" id="{4DA9F114-FBE4-4A09-BAC2-3D960E52B577}" vid="{D82AE156-8105-4C36-BB74-725C99AEEEE3}"/>
    </a:ext>
  </a:extLst>
</a:theme>
</file>

<file path=ppt/theme/theme13.xml><?xml version="1.0" encoding="utf-8"?>
<a:theme xmlns:a="http://schemas.openxmlformats.org/drawingml/2006/main" name="2_Nokia PowerPoint Template Nokia Pure Macro Free v29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0" id="{4DA9F114-FBE4-4A09-BAC2-3D960E52B577}" vid="{D82AE156-8105-4C36-BB74-725C99AEEEE3}"/>
    </a:ext>
  </a:extLst>
</a:theme>
</file>

<file path=ppt/theme/theme14.xml><?xml version="1.0" encoding="utf-8"?>
<a:theme xmlns:a="http://schemas.openxmlformats.org/drawingml/2006/main" name="1_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Nokia_Pure_PPT_CORP_V2.potx" id="{6D0D934E-838B-446C-8524-00AC2D1DC0BB}" vid="{FCBFB3F5-EB46-46A1-BE2A-4A7D5B190DC7}"/>
    </a:ext>
  </a:extLst>
</a:theme>
</file>

<file path=ppt/theme/theme15.xml><?xml version="1.0" encoding="utf-8"?>
<a:theme xmlns:a="http://schemas.openxmlformats.org/drawingml/2006/main" name="NET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6213" indent="-176213"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90000" tIns="90000" rIns="72000" bIns="46800" rtlCol="0">
        <a:spAutoFit/>
      </a:bodyPr>
      <a:lstStyle>
        <a:defPPr marL="176213" marR="0" indent="-176213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Pure_V31" id="{F3979514-B0E5-42DC-ACCA-9FA05F28CAA9}" vid="{98B7F717-C75F-4105-973B-6C30F016FCD1}"/>
    </a:ext>
  </a:extLst>
</a:theme>
</file>

<file path=ppt/theme/theme16.xml><?xml version="1.0" encoding="utf-8"?>
<a:theme xmlns:a="http://schemas.openxmlformats.org/drawingml/2006/main" name="Nokia_Pure_PPT_Bell_Labs_V2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2"/>
        </a:solidFill>
      </a:spPr>
      <a:bodyPr wrap="square" lIns="72000" tIns="72000" rIns="72000" bIns="72000" rtlCol="0">
        <a:no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3" id="{4A5A4DD9-BAE3-40EF-B4FC-C36EDD80505B}" vid="{4888C388-2489-434B-9073-67D5BA73B42C}"/>
    </a:ext>
  </a:extLst>
</a:theme>
</file>

<file path=ppt/theme/theme17.xml><?xml version="1.0" encoding="utf-8"?>
<a:theme xmlns:a="http://schemas.openxmlformats.org/drawingml/2006/main" name="2_CORP_PPT_Temp_Pure_V31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001135"/>
          </a:buClr>
          <a:buSzTx/>
          <a:tabLst/>
          <a:defRPr sz="1400" dirty="0" smtClean="0">
            <a:solidFill>
              <a:schemeClr val="tx2"/>
            </a:solidFill>
            <a:latin typeface="+mn-lt"/>
            <a:ea typeface="Nokia Pure Text" panose="020B0503020202020204" pitchFamily="34" charset="0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Nokia_Pure_PPT_CORP_V2.potx" id="{6D0D934E-838B-446C-8524-00AC2D1DC0BB}" vid="{FCBFB3F5-EB46-46A1-BE2A-4A7D5B190DC7}"/>
    </a:ext>
  </a:extLst>
</a:theme>
</file>

<file path=ppt/theme/theme18.xml><?xml version="1.0" encoding="utf-8"?>
<a:theme xmlns:a="http://schemas.openxmlformats.org/drawingml/2006/main" name="2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19.xml><?xml version="1.0" encoding="utf-8"?>
<a:theme xmlns:a="http://schemas.openxmlformats.org/drawingml/2006/main" name="1_Nokia Bell Labs Pure templat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bg1"/>
            </a:solidFill>
            <a:latin typeface="Nokia Pure Text Light" panose="020B0403020202020204" pitchFamily="34" charset="0"/>
            <a:ea typeface="Nokia Pure Text Light" panose="020B04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 defTabSz="360000">
          <a:spcAft>
            <a:spcPts val="600"/>
          </a:spcAft>
          <a:tabLst>
            <a:tab pos="360000" algn="l"/>
          </a:tabLst>
          <a:defRPr sz="1200" dirty="0" smtClean="0">
            <a:solidFill>
              <a:schemeClr val="tx2"/>
            </a:solidFill>
            <a:latin typeface="Nokia Pure Headline Light" panose="020B03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BE0476C0-2AFB-4004-ABA1-C3317B46496B}"/>
    </a:ext>
  </a:extLst>
</a:theme>
</file>

<file path=ppt/theme/theme2.xml><?xml version="1.0" encoding="utf-8"?>
<a:theme xmlns:a="http://schemas.openxmlformats.org/drawingml/2006/main" name="2 Nokia Whit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DEE9688F-F9F9-40D5-9E27-34BEDA76BA98}"/>
    </a:ext>
  </a:extLst>
</a:theme>
</file>

<file path=ppt/theme/theme20.xml><?xml version="1.0" encoding="utf-8"?>
<a:theme xmlns:a="http://schemas.openxmlformats.org/drawingml/2006/main" name="4_Nokia PowerPoint Template Nokia Pure Macro Free v29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0" id="{4DA9F114-FBE4-4A09-BAC2-3D960E52B577}" vid="{D82AE156-8105-4C36-BB74-725C99AEEEE3}"/>
    </a:ext>
  </a:extLst>
</a:theme>
</file>

<file path=ppt/theme/theme21.xml><?xml version="1.0" encoding="utf-8"?>
<a:theme xmlns:a="http://schemas.openxmlformats.org/drawingml/2006/main" name="3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22.xml><?xml version="1.0" encoding="utf-8"?>
<a:theme xmlns:a="http://schemas.openxmlformats.org/drawingml/2006/main" name="4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23.xml><?xml version="1.0" encoding="utf-8"?>
<a:theme xmlns:a="http://schemas.openxmlformats.org/drawingml/2006/main" name="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24.xml><?xml version="1.0" encoding="utf-8"?>
<a:theme xmlns:a="http://schemas.openxmlformats.org/drawingml/2006/main" name="5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25.xml><?xml version="1.0" encoding="utf-8"?>
<a:theme xmlns:a="http://schemas.openxmlformats.org/drawingml/2006/main" name="6_Bell Labs Nokia Pure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 marR="0" algn="l" defTabSz="4572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tabLst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Bell_Labs_V5.1" id="{14A82E51-A8DC-45FB-8A68-63884D9216C8}" vid="{AF51C9C2-3D6B-4EAA-96FA-6FED011A4153}"/>
    </a:ext>
  </a:extLst>
</a:theme>
</file>

<file path=ppt/theme/theme26.xml><?xml version="1.0" encoding="utf-8"?>
<a:theme xmlns:a="http://schemas.openxmlformats.org/drawingml/2006/main" name="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xample_Newtheme_v30" id="{DA980A40-078E-48DC-8D04-5D225305665E}" vid="{DF2304DB-DF66-4FFA-898B-C620F0E204D9}"/>
    </a:ext>
  </a:extLst>
</a:theme>
</file>

<file path=ppt/theme/theme27.xml><?xml version="1.0" encoding="utf-8"?>
<a:theme xmlns:a="http://schemas.openxmlformats.org/drawingml/2006/main" name="24_Nokia Master Blue Background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1" id="{8D803308-784A-4915-9600-984AB2AA7C57}" vid="{4A425527-96A3-4A84-9E4D-BF967562125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Nokia Blue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ECF55A59-30F3-44ED-B4C2-2E15E48282F5}"/>
    </a:ext>
  </a:extLst>
</a:theme>
</file>

<file path=ppt/theme/theme4.xml><?xml version="1.0" encoding="utf-8"?>
<a:theme xmlns:a="http://schemas.openxmlformats.org/drawingml/2006/main" name="4 Nokia Blue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5920367A-4784-4E6D-AA41-2B2018E6901F}"/>
    </a:ext>
  </a:extLst>
</a:theme>
</file>

<file path=ppt/theme/theme5.xml><?xml version="1.0" encoding="utf-8"?>
<a:theme xmlns:a="http://schemas.openxmlformats.org/drawingml/2006/main" name="5 Nokia White Master end slide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E1E17ED8-2146-4B49-A634-0FDFC3D539F1}"/>
    </a:ext>
  </a:extLst>
</a:theme>
</file>

<file path=ppt/theme/theme6.xml><?xml version="1.0" encoding="utf-8"?>
<a:theme xmlns:a="http://schemas.openxmlformats.org/drawingml/2006/main" name="6 Nokia Divider Master plain">
  <a:themeElements>
    <a:clrScheme name="Nokia April 2016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April 2016">
      <a:majorFont>
        <a:latin typeface="Nokia Pure Headline Light"/>
        <a:ea typeface=""/>
        <a:cs typeface=""/>
      </a:majorFont>
      <a:minorFont>
        <a:latin typeface="Nokia Pure Tex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a_Pure_PPT_NOKIA_BELL_LABS_V7.3" id="{13E0DBFF-DF40-411E-B67E-CEF4C27D74B1}" vid="{73DBEC26-5BF3-48E2-BB9F-6B3774C68F72}"/>
    </a:ext>
  </a:extLst>
</a:theme>
</file>

<file path=ppt/theme/theme7.xml><?xml version="1.0" encoding="utf-8"?>
<a:theme xmlns:a="http://schemas.openxmlformats.org/drawingml/2006/main" name="4_Nokia Master Blue Background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2"/>
          </a:solidFill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9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_Pure_PPT_CORP_V3.1" id="{655C0B4C-DD58-4366-A06D-BF0A1B81A469}" vid="{0014268F-4AA0-40E4-9A1C-DE908DD31C6B}"/>
    </a:ext>
  </a:extLst>
</a:theme>
</file>

<file path=ppt/theme/theme8.xml><?xml version="1.0" encoding="utf-8"?>
<a:theme xmlns:a="http://schemas.openxmlformats.org/drawingml/2006/main" name="Nokia PowerPoint Template Nokia Pure Macro Free v29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0" id="{4DA9F114-FBE4-4A09-BAC2-3D960E52B577}" vid="{D82AE156-8105-4C36-BB74-725C99AEEEE3}"/>
    </a:ext>
  </a:extLst>
</a:theme>
</file>

<file path=ppt/theme/theme9.xml><?xml version="1.0" encoding="utf-8"?>
<a:theme xmlns:a="http://schemas.openxmlformats.org/drawingml/2006/main" name="3_Nokia PowerPoint Template Nokia Pure Macro Free v29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0" id="{4DA9F114-FBE4-4A09-BAC2-3D960E52B577}" vid="{D82AE156-8105-4C36-BB74-725C99AEEE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Nokia Bell Labs Pure template</Template>
  <TotalTime>0</TotalTime>
  <Words>1318</Words>
  <Application>Microsoft Office PowerPoint</Application>
  <PresentationFormat>On-screen Show (16:9)</PresentationFormat>
  <Paragraphs>441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22</vt:i4>
      </vt:variant>
    </vt:vector>
  </HeadingPairs>
  <TitlesOfParts>
    <vt:vector size="64" baseType="lpstr">
      <vt:lpstr>Arial Unicode MS</vt:lpstr>
      <vt:lpstr>MS PGothic</vt:lpstr>
      <vt:lpstr>Arial</vt:lpstr>
      <vt:lpstr>Calibri</vt:lpstr>
      <vt:lpstr>Lucida Grande</vt:lpstr>
      <vt:lpstr>Nokia Pure Headline</vt:lpstr>
      <vt:lpstr>Nokia Pure Headline Light</vt:lpstr>
      <vt:lpstr>Nokia Pure Headline Ultra Light</vt:lpstr>
      <vt:lpstr>Nokia Pure Text</vt:lpstr>
      <vt:lpstr>Nokia Pure Text Light</vt:lpstr>
      <vt:lpstr>Tahoma</vt:lpstr>
      <vt:lpstr>Trebuchet MS</vt:lpstr>
      <vt:lpstr>Wingdings</vt:lpstr>
      <vt:lpstr>Wingdings 3</vt:lpstr>
      <vt:lpstr>ヒラギノ角ゴ Pro W3</vt:lpstr>
      <vt:lpstr>Nokia Bell Labs Pure template</vt:lpstr>
      <vt:lpstr>2 Nokia White Master plain</vt:lpstr>
      <vt:lpstr>3 Nokia Blue Master plain</vt:lpstr>
      <vt:lpstr>4 Nokia Blue Master end slide</vt:lpstr>
      <vt:lpstr>5 Nokia White Master end slide</vt:lpstr>
      <vt:lpstr>6 Nokia Divider Master plain</vt:lpstr>
      <vt:lpstr>4_Nokia Master Blue Background</vt:lpstr>
      <vt:lpstr>Nokia PowerPoint Template Nokia Pure Macro Free v29</vt:lpstr>
      <vt:lpstr>3_Nokia PowerPoint Template Nokia Pure Macro Free v29</vt:lpstr>
      <vt:lpstr>1_Virutal_Reality_slide_v3</vt:lpstr>
      <vt:lpstr>CORP_PPT_Temp_Pure_V31</vt:lpstr>
      <vt:lpstr>1_Nokia PowerPoint Template Nokia Pure Macro Free v29</vt:lpstr>
      <vt:lpstr>2_Nokia PowerPoint Template Nokia Pure Macro Free v29</vt:lpstr>
      <vt:lpstr>1_CORP_PPT_Temp_Pure_V31</vt:lpstr>
      <vt:lpstr>NET_PPT_Temp_Pure_V31</vt:lpstr>
      <vt:lpstr>Nokia_Pure_PPT_Bell_Labs_V2</vt:lpstr>
      <vt:lpstr>2_CORP_PPT_Temp_Pure_V31</vt:lpstr>
      <vt:lpstr>2_Bell Labs Nokia Pure</vt:lpstr>
      <vt:lpstr>1_Nokia Bell Labs Pure template</vt:lpstr>
      <vt:lpstr>4_Nokia PowerPoint Template Nokia Pure Macro Free v29</vt:lpstr>
      <vt:lpstr>3_Bell Labs Nokia Pure</vt:lpstr>
      <vt:lpstr>4_Bell Labs Nokia Pure</vt:lpstr>
      <vt:lpstr>Bell Labs Nokia Pure</vt:lpstr>
      <vt:lpstr>5_Bell Labs Nokia Pure</vt:lpstr>
      <vt:lpstr>6_Bell Labs Nokia Pure</vt:lpstr>
      <vt:lpstr>Nokia Master Blue Background</vt:lpstr>
      <vt:lpstr>24_Nokia Master Blue Background</vt:lpstr>
      <vt:lpstr>PowerPoint Presentation</vt:lpstr>
      <vt:lpstr>PowerPoint Presentation</vt:lpstr>
      <vt:lpstr>The Future X Network: The Past, Present &amp; Future</vt:lpstr>
      <vt:lpstr>PowerPoint Presentation</vt:lpstr>
      <vt:lpstr>The Future X Network: the future is very different from the past</vt:lpstr>
      <vt:lpstr>PowerPoint Presentation</vt:lpstr>
      <vt:lpstr>The Future X Network: Latency Matters …</vt:lpstr>
      <vt:lpstr>PowerPoint Presentation</vt:lpstr>
      <vt:lpstr>PowerPoint Presentation</vt:lpstr>
      <vt:lpstr>Mixed Reality</vt:lpstr>
      <vt:lpstr>The Future X Network: The 4 Key Business Value Dimensions</vt:lpstr>
      <vt:lpstr>The Future X Network Simple Formula: 5G = R1 (LTE) + R2 + R3 + R4</vt:lpstr>
      <vt:lpstr>The Future X Network Simple Formula: 5G = R1 (LTE) + R2 + R3 + R4</vt:lpstr>
      <vt:lpstr>Machine connectivity: smart cities</vt:lpstr>
      <vt:lpstr> </vt:lpstr>
      <vt:lpstr>PowerPoint Presentation</vt:lpstr>
      <vt:lpstr>PowerPoint Presentation</vt:lpstr>
      <vt:lpstr>5G Diverse use cases  </vt:lpstr>
      <vt:lpstr>The Future X Network: 8 domains for the new digital reality</vt:lpstr>
      <vt:lpstr>The Future X Network: The Digital Fabric of the Future</vt:lpstr>
      <vt:lpstr>Explosion of possibilities: new performance levels of people and things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2016-11-14T10:28:57Z</dcterms:created>
  <dcterms:modified xsi:type="dcterms:W3CDTF">2016-11-14T10:33:56Z</dcterms:modified>
</cp:coreProperties>
</file>