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12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926F9F-C0BF-420A-9A23-3190CA12642F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172DD7BA-7F68-44A2-B8AC-83B8EBFB2D61}">
      <dgm:prSet/>
      <dgm:spPr/>
      <dgm:t>
        <a:bodyPr/>
        <a:lstStyle/>
        <a:p>
          <a:pPr>
            <a:defRPr cap="all"/>
          </a:pPr>
          <a:r>
            <a:rPr lang="en-US"/>
            <a:t>Perfmon for Windows</a:t>
          </a:r>
        </a:p>
      </dgm:t>
    </dgm:pt>
    <dgm:pt modelId="{D49AEEF7-9309-4979-A18D-C7235814BAD5}" type="parTrans" cxnId="{39B0386F-389C-4813-8D19-A6C942E654DA}">
      <dgm:prSet/>
      <dgm:spPr/>
      <dgm:t>
        <a:bodyPr/>
        <a:lstStyle/>
        <a:p>
          <a:endParaRPr lang="en-US"/>
        </a:p>
      </dgm:t>
    </dgm:pt>
    <dgm:pt modelId="{3120D4B6-9D55-4FCE-BF80-2BA2D400FF10}" type="sibTrans" cxnId="{39B0386F-389C-4813-8D19-A6C942E654DA}">
      <dgm:prSet/>
      <dgm:spPr/>
      <dgm:t>
        <a:bodyPr/>
        <a:lstStyle/>
        <a:p>
          <a:endParaRPr lang="en-US"/>
        </a:p>
      </dgm:t>
    </dgm:pt>
    <dgm:pt modelId="{846A2B02-A476-479C-9083-146CA2163534}">
      <dgm:prSet/>
      <dgm:spPr/>
      <dgm:t>
        <a:bodyPr/>
        <a:lstStyle/>
        <a:p>
          <a:pPr>
            <a:defRPr cap="all"/>
          </a:pPr>
          <a:r>
            <a:rPr lang="en-US"/>
            <a:t>Zabbix, Nagios for Windows and Linux</a:t>
          </a:r>
        </a:p>
      </dgm:t>
    </dgm:pt>
    <dgm:pt modelId="{BAD3F56B-BC90-4496-8A35-C362CA3B4923}" type="parTrans" cxnId="{0388191C-B5DB-4831-B283-0AA288A58CCC}">
      <dgm:prSet/>
      <dgm:spPr/>
      <dgm:t>
        <a:bodyPr/>
        <a:lstStyle/>
        <a:p>
          <a:endParaRPr lang="en-US"/>
        </a:p>
      </dgm:t>
    </dgm:pt>
    <dgm:pt modelId="{DB1534E6-46A0-43C6-8978-4CD8400B890D}" type="sibTrans" cxnId="{0388191C-B5DB-4831-B283-0AA288A58CCC}">
      <dgm:prSet/>
      <dgm:spPr/>
      <dgm:t>
        <a:bodyPr/>
        <a:lstStyle/>
        <a:p>
          <a:endParaRPr lang="en-US"/>
        </a:p>
      </dgm:t>
    </dgm:pt>
    <dgm:pt modelId="{45730BDC-2D57-4092-915B-AC00D55C71A4}" type="pres">
      <dgm:prSet presAssocID="{A1926F9F-C0BF-420A-9A23-3190CA12642F}" presName="root" presStyleCnt="0">
        <dgm:presLayoutVars>
          <dgm:dir/>
          <dgm:resizeHandles val="exact"/>
        </dgm:presLayoutVars>
      </dgm:prSet>
      <dgm:spPr/>
    </dgm:pt>
    <dgm:pt modelId="{99ABF982-949E-4FA1-9D33-8CC601D3BC27}" type="pres">
      <dgm:prSet presAssocID="{172DD7BA-7F68-44A2-B8AC-83B8EBFB2D61}" presName="compNode" presStyleCnt="0"/>
      <dgm:spPr/>
    </dgm:pt>
    <dgm:pt modelId="{63974D64-9081-4E9C-AFCF-FFA339035DFF}" type="pres">
      <dgm:prSet presAssocID="{172DD7BA-7F68-44A2-B8AC-83B8EBFB2D61}" presName="iconBgRect" presStyleLbl="bgShp" presStyleIdx="0" presStyleCnt="2"/>
      <dgm:spPr/>
    </dgm:pt>
    <dgm:pt modelId="{9B2BC9C3-05BD-4922-B374-C274F9BE558D}" type="pres">
      <dgm:prSet presAssocID="{172DD7BA-7F68-44A2-B8AC-83B8EBFB2D6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owser Window"/>
        </a:ext>
      </dgm:extLst>
    </dgm:pt>
    <dgm:pt modelId="{595A4B33-F60A-489B-9BC8-77F31B8A1BED}" type="pres">
      <dgm:prSet presAssocID="{172DD7BA-7F68-44A2-B8AC-83B8EBFB2D61}" presName="spaceRect" presStyleCnt="0"/>
      <dgm:spPr/>
    </dgm:pt>
    <dgm:pt modelId="{151D0706-48D2-43D7-AE70-9EAD8A9E6C55}" type="pres">
      <dgm:prSet presAssocID="{172DD7BA-7F68-44A2-B8AC-83B8EBFB2D61}" presName="textRect" presStyleLbl="revTx" presStyleIdx="0" presStyleCnt="2">
        <dgm:presLayoutVars>
          <dgm:chMax val="1"/>
          <dgm:chPref val="1"/>
        </dgm:presLayoutVars>
      </dgm:prSet>
      <dgm:spPr/>
    </dgm:pt>
    <dgm:pt modelId="{4E89D9DB-D83F-44C5-B922-1F0B97DECBFC}" type="pres">
      <dgm:prSet presAssocID="{3120D4B6-9D55-4FCE-BF80-2BA2D400FF10}" presName="sibTrans" presStyleCnt="0"/>
      <dgm:spPr/>
    </dgm:pt>
    <dgm:pt modelId="{1598A5D1-4B68-47FD-94E6-CC98CD80BB27}" type="pres">
      <dgm:prSet presAssocID="{846A2B02-A476-479C-9083-146CA2163534}" presName="compNode" presStyleCnt="0"/>
      <dgm:spPr/>
    </dgm:pt>
    <dgm:pt modelId="{F397DF3A-5B4F-4537-86AD-EF579E3A6379}" type="pres">
      <dgm:prSet presAssocID="{846A2B02-A476-479C-9083-146CA2163534}" presName="iconBgRect" presStyleLbl="bgShp" presStyleIdx="1" presStyleCnt="2"/>
      <dgm:spPr/>
    </dgm:pt>
    <dgm:pt modelId="{2DF09B48-E703-42E8-AAEA-B9A329575FB1}" type="pres">
      <dgm:prSet presAssocID="{846A2B02-A476-479C-9083-146CA216353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538397D5-329C-4838-96E0-894A8677CD10}" type="pres">
      <dgm:prSet presAssocID="{846A2B02-A476-479C-9083-146CA2163534}" presName="spaceRect" presStyleCnt="0"/>
      <dgm:spPr/>
    </dgm:pt>
    <dgm:pt modelId="{352BEE5C-F3CC-4C8A-85B3-8D2EFFD52A0E}" type="pres">
      <dgm:prSet presAssocID="{846A2B02-A476-479C-9083-146CA2163534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0388191C-B5DB-4831-B283-0AA288A58CCC}" srcId="{A1926F9F-C0BF-420A-9A23-3190CA12642F}" destId="{846A2B02-A476-479C-9083-146CA2163534}" srcOrd="1" destOrd="0" parTransId="{BAD3F56B-BC90-4496-8A35-C362CA3B4923}" sibTransId="{DB1534E6-46A0-43C6-8978-4CD8400B890D}"/>
    <dgm:cxn modelId="{39B0386F-389C-4813-8D19-A6C942E654DA}" srcId="{A1926F9F-C0BF-420A-9A23-3190CA12642F}" destId="{172DD7BA-7F68-44A2-B8AC-83B8EBFB2D61}" srcOrd="0" destOrd="0" parTransId="{D49AEEF7-9309-4979-A18D-C7235814BAD5}" sibTransId="{3120D4B6-9D55-4FCE-BF80-2BA2D400FF10}"/>
    <dgm:cxn modelId="{BA770DBF-ABDA-4F4B-8309-14424130BCC5}" type="presOf" srcId="{A1926F9F-C0BF-420A-9A23-3190CA12642F}" destId="{45730BDC-2D57-4092-915B-AC00D55C71A4}" srcOrd="0" destOrd="0" presId="urn:microsoft.com/office/officeart/2018/5/layout/IconCircleLabelList"/>
    <dgm:cxn modelId="{8B1E8EC7-92E5-40FB-8824-5D42909C6844}" type="presOf" srcId="{846A2B02-A476-479C-9083-146CA2163534}" destId="{352BEE5C-F3CC-4C8A-85B3-8D2EFFD52A0E}" srcOrd="0" destOrd="0" presId="urn:microsoft.com/office/officeart/2018/5/layout/IconCircleLabelList"/>
    <dgm:cxn modelId="{7D8CB8DA-7513-4D99-833E-B24F5074CC16}" type="presOf" srcId="{172DD7BA-7F68-44A2-B8AC-83B8EBFB2D61}" destId="{151D0706-48D2-43D7-AE70-9EAD8A9E6C55}" srcOrd="0" destOrd="0" presId="urn:microsoft.com/office/officeart/2018/5/layout/IconCircleLabelList"/>
    <dgm:cxn modelId="{138143F9-E015-4134-B4A2-FBC28828CE54}" type="presParOf" srcId="{45730BDC-2D57-4092-915B-AC00D55C71A4}" destId="{99ABF982-949E-4FA1-9D33-8CC601D3BC27}" srcOrd="0" destOrd="0" presId="urn:microsoft.com/office/officeart/2018/5/layout/IconCircleLabelList"/>
    <dgm:cxn modelId="{BC3F0951-A287-4A74-BF60-66162DF4ADDB}" type="presParOf" srcId="{99ABF982-949E-4FA1-9D33-8CC601D3BC27}" destId="{63974D64-9081-4E9C-AFCF-FFA339035DFF}" srcOrd="0" destOrd="0" presId="urn:microsoft.com/office/officeart/2018/5/layout/IconCircleLabelList"/>
    <dgm:cxn modelId="{AE70B1C5-BC6A-48C5-B29B-91BEA55903DC}" type="presParOf" srcId="{99ABF982-949E-4FA1-9D33-8CC601D3BC27}" destId="{9B2BC9C3-05BD-4922-B374-C274F9BE558D}" srcOrd="1" destOrd="0" presId="urn:microsoft.com/office/officeart/2018/5/layout/IconCircleLabelList"/>
    <dgm:cxn modelId="{07429E79-392B-4518-A6BF-3E216B78593C}" type="presParOf" srcId="{99ABF982-949E-4FA1-9D33-8CC601D3BC27}" destId="{595A4B33-F60A-489B-9BC8-77F31B8A1BED}" srcOrd="2" destOrd="0" presId="urn:microsoft.com/office/officeart/2018/5/layout/IconCircleLabelList"/>
    <dgm:cxn modelId="{F8AEBE23-8CCE-452A-A8FD-50B3D038FCE0}" type="presParOf" srcId="{99ABF982-949E-4FA1-9D33-8CC601D3BC27}" destId="{151D0706-48D2-43D7-AE70-9EAD8A9E6C55}" srcOrd="3" destOrd="0" presId="urn:microsoft.com/office/officeart/2018/5/layout/IconCircleLabelList"/>
    <dgm:cxn modelId="{6CCE137D-29C0-45BF-8AD9-FB56941FDCF0}" type="presParOf" srcId="{45730BDC-2D57-4092-915B-AC00D55C71A4}" destId="{4E89D9DB-D83F-44C5-B922-1F0B97DECBFC}" srcOrd="1" destOrd="0" presId="urn:microsoft.com/office/officeart/2018/5/layout/IconCircleLabelList"/>
    <dgm:cxn modelId="{A9EC92E9-582F-4227-AC83-634F88704025}" type="presParOf" srcId="{45730BDC-2D57-4092-915B-AC00D55C71A4}" destId="{1598A5D1-4B68-47FD-94E6-CC98CD80BB27}" srcOrd="2" destOrd="0" presId="urn:microsoft.com/office/officeart/2018/5/layout/IconCircleLabelList"/>
    <dgm:cxn modelId="{663E9AFD-28B2-46E1-A072-07D59DEF6458}" type="presParOf" srcId="{1598A5D1-4B68-47FD-94E6-CC98CD80BB27}" destId="{F397DF3A-5B4F-4537-86AD-EF579E3A6379}" srcOrd="0" destOrd="0" presId="urn:microsoft.com/office/officeart/2018/5/layout/IconCircleLabelList"/>
    <dgm:cxn modelId="{1945C7CD-D858-408F-9250-E9CB21F68A3D}" type="presParOf" srcId="{1598A5D1-4B68-47FD-94E6-CC98CD80BB27}" destId="{2DF09B48-E703-42E8-AAEA-B9A329575FB1}" srcOrd="1" destOrd="0" presId="urn:microsoft.com/office/officeart/2018/5/layout/IconCircleLabelList"/>
    <dgm:cxn modelId="{B61DD101-2165-4373-B668-53987189C3CC}" type="presParOf" srcId="{1598A5D1-4B68-47FD-94E6-CC98CD80BB27}" destId="{538397D5-329C-4838-96E0-894A8677CD10}" srcOrd="2" destOrd="0" presId="urn:microsoft.com/office/officeart/2018/5/layout/IconCircleLabelList"/>
    <dgm:cxn modelId="{97DEB559-A9FA-47FB-A05F-A2597B118DF1}" type="presParOf" srcId="{1598A5D1-4B68-47FD-94E6-CC98CD80BB27}" destId="{352BEE5C-F3CC-4C8A-85B3-8D2EFFD52A0E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DDEF3C-33E0-4B57-9D86-B8C46D070BDB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BF81615-0C52-456E-A20C-93672BE0E9C7}">
      <dgm:prSet/>
      <dgm:spPr/>
      <dgm:t>
        <a:bodyPr/>
        <a:lstStyle/>
        <a:p>
          <a:r>
            <a:rPr lang="en-US"/>
            <a:t>Baseline</a:t>
          </a:r>
        </a:p>
      </dgm:t>
    </dgm:pt>
    <dgm:pt modelId="{2283BF48-3BA5-4D62-81A9-AD04F79E7AC4}" type="parTrans" cxnId="{3D5AB261-E153-4818-B2BB-5E2719069A74}">
      <dgm:prSet/>
      <dgm:spPr/>
      <dgm:t>
        <a:bodyPr/>
        <a:lstStyle/>
        <a:p>
          <a:endParaRPr lang="en-US"/>
        </a:p>
      </dgm:t>
    </dgm:pt>
    <dgm:pt modelId="{68F81372-E024-461B-8C8E-337452DB280D}" type="sibTrans" cxnId="{3D5AB261-E153-4818-B2BB-5E2719069A74}">
      <dgm:prSet/>
      <dgm:spPr/>
      <dgm:t>
        <a:bodyPr/>
        <a:lstStyle/>
        <a:p>
          <a:endParaRPr lang="en-US"/>
        </a:p>
      </dgm:t>
    </dgm:pt>
    <dgm:pt modelId="{DB432158-97F7-492E-956D-39F1B32910C5}">
      <dgm:prSet/>
      <dgm:spPr/>
      <dgm:t>
        <a:bodyPr/>
        <a:lstStyle/>
        <a:p>
          <a:r>
            <a:rPr lang="en-GB"/>
            <a:t>Test plan</a:t>
          </a:r>
          <a:endParaRPr lang="en-US"/>
        </a:p>
      </dgm:t>
    </dgm:pt>
    <dgm:pt modelId="{9CB27407-F080-4EE9-993D-FA07103D80EA}" type="parTrans" cxnId="{35A7F925-3F2C-43E8-875E-A6ECAF6468A9}">
      <dgm:prSet/>
      <dgm:spPr/>
      <dgm:t>
        <a:bodyPr/>
        <a:lstStyle/>
        <a:p>
          <a:endParaRPr lang="en-US"/>
        </a:p>
      </dgm:t>
    </dgm:pt>
    <dgm:pt modelId="{278D7BF3-F1BC-43D9-A9C9-62060A715CD9}" type="sibTrans" cxnId="{35A7F925-3F2C-43E8-875E-A6ECAF6468A9}">
      <dgm:prSet/>
      <dgm:spPr/>
      <dgm:t>
        <a:bodyPr/>
        <a:lstStyle/>
        <a:p>
          <a:endParaRPr lang="en-US"/>
        </a:p>
      </dgm:t>
    </dgm:pt>
    <dgm:pt modelId="{444F4B95-29B5-48E7-A2D3-BD53D0373B4D}">
      <dgm:prSet/>
      <dgm:spPr/>
      <dgm:t>
        <a:bodyPr/>
        <a:lstStyle/>
        <a:p>
          <a:r>
            <a:rPr lang="en-GB"/>
            <a:t>Time intervals</a:t>
          </a:r>
          <a:endParaRPr lang="en-US"/>
        </a:p>
      </dgm:t>
    </dgm:pt>
    <dgm:pt modelId="{1D6AD8A4-7CB2-47DD-AF04-B03079669327}" type="parTrans" cxnId="{1CBE309A-787F-4E69-A609-1E2716461C5E}">
      <dgm:prSet/>
      <dgm:spPr/>
      <dgm:t>
        <a:bodyPr/>
        <a:lstStyle/>
        <a:p>
          <a:endParaRPr lang="en-US"/>
        </a:p>
      </dgm:t>
    </dgm:pt>
    <dgm:pt modelId="{CE593D20-F7FD-4A74-AED5-C01D15D90E0C}" type="sibTrans" cxnId="{1CBE309A-787F-4E69-A609-1E2716461C5E}">
      <dgm:prSet/>
      <dgm:spPr/>
      <dgm:t>
        <a:bodyPr/>
        <a:lstStyle/>
        <a:p>
          <a:endParaRPr lang="en-US"/>
        </a:p>
      </dgm:t>
    </dgm:pt>
    <dgm:pt modelId="{B29FB18E-AB88-4E4D-BC67-E81C1412C81A}">
      <dgm:prSet/>
      <dgm:spPr/>
      <dgm:t>
        <a:bodyPr/>
        <a:lstStyle/>
        <a:p>
          <a:r>
            <a:rPr lang="en-GB"/>
            <a:t>Cooldown</a:t>
          </a:r>
          <a:endParaRPr lang="en-US"/>
        </a:p>
      </dgm:t>
    </dgm:pt>
    <dgm:pt modelId="{E4C9AC3B-0D87-44B0-8D11-8B424F7C6BB7}" type="parTrans" cxnId="{FDD32704-9D22-4D35-A534-2E9F2226C0CB}">
      <dgm:prSet/>
      <dgm:spPr/>
      <dgm:t>
        <a:bodyPr/>
        <a:lstStyle/>
        <a:p>
          <a:endParaRPr lang="en-US"/>
        </a:p>
      </dgm:t>
    </dgm:pt>
    <dgm:pt modelId="{42F787F0-958C-4D58-8F60-A5781959DDF3}" type="sibTrans" cxnId="{FDD32704-9D22-4D35-A534-2E9F2226C0CB}">
      <dgm:prSet/>
      <dgm:spPr/>
      <dgm:t>
        <a:bodyPr/>
        <a:lstStyle/>
        <a:p>
          <a:endParaRPr lang="en-US"/>
        </a:p>
      </dgm:t>
    </dgm:pt>
    <dgm:pt modelId="{9AB01334-87CC-4055-A6BC-97A9EDD71E4C}">
      <dgm:prSet/>
      <dgm:spPr/>
      <dgm:t>
        <a:bodyPr/>
        <a:lstStyle/>
        <a:p>
          <a:r>
            <a:rPr lang="en-GB"/>
            <a:t>Tools</a:t>
          </a:r>
          <a:endParaRPr lang="en-US"/>
        </a:p>
      </dgm:t>
    </dgm:pt>
    <dgm:pt modelId="{7CF67D4C-C57F-4FD4-9D7E-FFF195C62B92}" type="parTrans" cxnId="{9F00F469-9832-442C-B246-1C24A374B007}">
      <dgm:prSet/>
      <dgm:spPr/>
      <dgm:t>
        <a:bodyPr/>
        <a:lstStyle/>
        <a:p>
          <a:endParaRPr lang="en-US"/>
        </a:p>
      </dgm:t>
    </dgm:pt>
    <dgm:pt modelId="{590CE14F-4CBA-46BF-8379-F61F91D25C21}" type="sibTrans" cxnId="{9F00F469-9832-442C-B246-1C24A374B007}">
      <dgm:prSet/>
      <dgm:spPr/>
      <dgm:t>
        <a:bodyPr/>
        <a:lstStyle/>
        <a:p>
          <a:endParaRPr lang="en-US"/>
        </a:p>
      </dgm:t>
    </dgm:pt>
    <dgm:pt modelId="{B5C9892C-6711-41A4-9979-DC2A7FB1BFE1}">
      <dgm:prSet/>
      <dgm:spPr/>
      <dgm:t>
        <a:bodyPr/>
        <a:lstStyle/>
        <a:p>
          <a:r>
            <a:rPr lang="en-GB"/>
            <a:t>Environmetn</a:t>
          </a:r>
          <a:endParaRPr lang="en-US"/>
        </a:p>
      </dgm:t>
    </dgm:pt>
    <dgm:pt modelId="{AE1614C2-F811-4513-BC15-89BE1D8A8EB7}" type="parTrans" cxnId="{76706C4B-4794-466F-9394-861E79D98DF2}">
      <dgm:prSet/>
      <dgm:spPr/>
      <dgm:t>
        <a:bodyPr/>
        <a:lstStyle/>
        <a:p>
          <a:endParaRPr lang="en-US"/>
        </a:p>
      </dgm:t>
    </dgm:pt>
    <dgm:pt modelId="{5F995581-FF74-43AF-A681-ED01AC0B1FE4}" type="sibTrans" cxnId="{76706C4B-4794-466F-9394-861E79D98DF2}">
      <dgm:prSet/>
      <dgm:spPr/>
      <dgm:t>
        <a:bodyPr/>
        <a:lstStyle/>
        <a:p>
          <a:endParaRPr lang="en-US"/>
        </a:p>
      </dgm:t>
    </dgm:pt>
    <dgm:pt modelId="{5B08C855-399C-4754-9D6D-4183C53268E4}" type="pres">
      <dgm:prSet presAssocID="{F4DDEF3C-33E0-4B57-9D86-B8C46D070BDB}" presName="root" presStyleCnt="0">
        <dgm:presLayoutVars>
          <dgm:dir/>
          <dgm:resizeHandles val="exact"/>
        </dgm:presLayoutVars>
      </dgm:prSet>
      <dgm:spPr/>
    </dgm:pt>
    <dgm:pt modelId="{F1A2D570-3092-4EA9-83CF-9E8AEEB01393}" type="pres">
      <dgm:prSet presAssocID="{ABF81615-0C52-456E-A20C-93672BE0E9C7}" presName="compNode" presStyleCnt="0"/>
      <dgm:spPr/>
    </dgm:pt>
    <dgm:pt modelId="{05030457-8FFC-40DB-9860-F717508FB70C}" type="pres">
      <dgm:prSet presAssocID="{ABF81615-0C52-456E-A20C-93672BE0E9C7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F26DC0B4-14E8-47A0-BD58-F348F31812D2}" type="pres">
      <dgm:prSet presAssocID="{ABF81615-0C52-456E-A20C-93672BE0E9C7}" presName="spaceRect" presStyleCnt="0"/>
      <dgm:spPr/>
    </dgm:pt>
    <dgm:pt modelId="{82E9DB5D-FDD6-427B-B21C-136C3265AE3E}" type="pres">
      <dgm:prSet presAssocID="{ABF81615-0C52-456E-A20C-93672BE0E9C7}" presName="textRect" presStyleLbl="revTx" presStyleIdx="0" presStyleCnt="6">
        <dgm:presLayoutVars>
          <dgm:chMax val="1"/>
          <dgm:chPref val="1"/>
        </dgm:presLayoutVars>
      </dgm:prSet>
      <dgm:spPr/>
    </dgm:pt>
    <dgm:pt modelId="{9571CE45-C110-45ED-A42D-637A1843314F}" type="pres">
      <dgm:prSet presAssocID="{68F81372-E024-461B-8C8E-337452DB280D}" presName="sibTrans" presStyleCnt="0"/>
      <dgm:spPr/>
    </dgm:pt>
    <dgm:pt modelId="{3F654C99-1D72-4AA7-959D-3D8E6EB95715}" type="pres">
      <dgm:prSet presAssocID="{DB432158-97F7-492E-956D-39F1B32910C5}" presName="compNode" presStyleCnt="0"/>
      <dgm:spPr/>
    </dgm:pt>
    <dgm:pt modelId="{9EDA7385-A55F-4B56-872D-490546D605BF}" type="pres">
      <dgm:prSet presAssocID="{DB432158-97F7-492E-956D-39F1B32910C5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89EF0114-0879-477E-9534-AB17D63AB373}" type="pres">
      <dgm:prSet presAssocID="{DB432158-97F7-492E-956D-39F1B32910C5}" presName="spaceRect" presStyleCnt="0"/>
      <dgm:spPr/>
    </dgm:pt>
    <dgm:pt modelId="{52590350-9C6C-426D-9BB6-E96049D51C3C}" type="pres">
      <dgm:prSet presAssocID="{DB432158-97F7-492E-956D-39F1B32910C5}" presName="textRect" presStyleLbl="revTx" presStyleIdx="1" presStyleCnt="6">
        <dgm:presLayoutVars>
          <dgm:chMax val="1"/>
          <dgm:chPref val="1"/>
        </dgm:presLayoutVars>
      </dgm:prSet>
      <dgm:spPr/>
    </dgm:pt>
    <dgm:pt modelId="{049F0DA1-6F1B-45FE-9895-C4302BA0922B}" type="pres">
      <dgm:prSet presAssocID="{278D7BF3-F1BC-43D9-A9C9-62060A715CD9}" presName="sibTrans" presStyleCnt="0"/>
      <dgm:spPr/>
    </dgm:pt>
    <dgm:pt modelId="{176B4C4F-3501-4763-98D7-68C40EB7C7D9}" type="pres">
      <dgm:prSet presAssocID="{444F4B95-29B5-48E7-A2D3-BD53D0373B4D}" presName="compNode" presStyleCnt="0"/>
      <dgm:spPr/>
    </dgm:pt>
    <dgm:pt modelId="{52BAF07E-6B84-40F1-8859-6251B2C67786}" type="pres">
      <dgm:prSet presAssocID="{444F4B95-29B5-48E7-A2D3-BD53D0373B4D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D89EBDD9-AF0A-4DB7-B2AD-4581493888DD}" type="pres">
      <dgm:prSet presAssocID="{444F4B95-29B5-48E7-A2D3-BD53D0373B4D}" presName="spaceRect" presStyleCnt="0"/>
      <dgm:spPr/>
    </dgm:pt>
    <dgm:pt modelId="{ECC85674-1B4B-4013-BB50-EC8344347D23}" type="pres">
      <dgm:prSet presAssocID="{444F4B95-29B5-48E7-A2D3-BD53D0373B4D}" presName="textRect" presStyleLbl="revTx" presStyleIdx="2" presStyleCnt="6">
        <dgm:presLayoutVars>
          <dgm:chMax val="1"/>
          <dgm:chPref val="1"/>
        </dgm:presLayoutVars>
      </dgm:prSet>
      <dgm:spPr/>
    </dgm:pt>
    <dgm:pt modelId="{7E162B0E-4CC1-4330-8D2C-F39C97F0C312}" type="pres">
      <dgm:prSet presAssocID="{CE593D20-F7FD-4A74-AED5-C01D15D90E0C}" presName="sibTrans" presStyleCnt="0"/>
      <dgm:spPr/>
    </dgm:pt>
    <dgm:pt modelId="{AC6399FA-E12F-40A8-ADEA-BD224C13C042}" type="pres">
      <dgm:prSet presAssocID="{B29FB18E-AB88-4E4D-BC67-E81C1412C81A}" presName="compNode" presStyleCnt="0"/>
      <dgm:spPr/>
    </dgm:pt>
    <dgm:pt modelId="{05DF12ED-0D5B-44F0-A09A-E8B2B4EF99C9}" type="pres">
      <dgm:prSet presAssocID="{B29FB18E-AB88-4E4D-BC67-E81C1412C81A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C8FE7FEA-3A39-494A-A43C-2CA08CDD8168}" type="pres">
      <dgm:prSet presAssocID="{B29FB18E-AB88-4E4D-BC67-E81C1412C81A}" presName="spaceRect" presStyleCnt="0"/>
      <dgm:spPr/>
    </dgm:pt>
    <dgm:pt modelId="{5C7E634F-AE27-4578-BFAA-CF67A293D0D8}" type="pres">
      <dgm:prSet presAssocID="{B29FB18E-AB88-4E4D-BC67-E81C1412C81A}" presName="textRect" presStyleLbl="revTx" presStyleIdx="3" presStyleCnt="6">
        <dgm:presLayoutVars>
          <dgm:chMax val="1"/>
          <dgm:chPref val="1"/>
        </dgm:presLayoutVars>
      </dgm:prSet>
      <dgm:spPr/>
    </dgm:pt>
    <dgm:pt modelId="{7DA4072C-BDB6-485C-85BD-D40E7D81F475}" type="pres">
      <dgm:prSet presAssocID="{42F787F0-958C-4D58-8F60-A5781959DDF3}" presName="sibTrans" presStyleCnt="0"/>
      <dgm:spPr/>
    </dgm:pt>
    <dgm:pt modelId="{E54256A6-F36A-4B8A-AB76-3DDBC5B6A3E7}" type="pres">
      <dgm:prSet presAssocID="{9AB01334-87CC-4055-A6BC-97A9EDD71E4C}" presName="compNode" presStyleCnt="0"/>
      <dgm:spPr/>
    </dgm:pt>
    <dgm:pt modelId="{7402BA1E-2A40-4004-9F7E-30FD8DA5E9AB}" type="pres">
      <dgm:prSet presAssocID="{9AB01334-87CC-4055-A6BC-97A9EDD71E4C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637ABC62-764E-4159-8997-C8CD5761B296}" type="pres">
      <dgm:prSet presAssocID="{9AB01334-87CC-4055-A6BC-97A9EDD71E4C}" presName="spaceRect" presStyleCnt="0"/>
      <dgm:spPr/>
    </dgm:pt>
    <dgm:pt modelId="{E355F3B4-EA1C-499C-AF18-E0EF5CFC283E}" type="pres">
      <dgm:prSet presAssocID="{9AB01334-87CC-4055-A6BC-97A9EDD71E4C}" presName="textRect" presStyleLbl="revTx" presStyleIdx="4" presStyleCnt="6">
        <dgm:presLayoutVars>
          <dgm:chMax val="1"/>
          <dgm:chPref val="1"/>
        </dgm:presLayoutVars>
      </dgm:prSet>
      <dgm:spPr/>
    </dgm:pt>
    <dgm:pt modelId="{DB604687-2070-451A-BDE0-9A787B592F7C}" type="pres">
      <dgm:prSet presAssocID="{590CE14F-4CBA-46BF-8379-F61F91D25C21}" presName="sibTrans" presStyleCnt="0"/>
      <dgm:spPr/>
    </dgm:pt>
    <dgm:pt modelId="{E1A59AA8-55C5-4CC7-9AE7-2319D7D67D93}" type="pres">
      <dgm:prSet presAssocID="{B5C9892C-6711-41A4-9979-DC2A7FB1BFE1}" presName="compNode" presStyleCnt="0"/>
      <dgm:spPr/>
    </dgm:pt>
    <dgm:pt modelId="{BE7D6821-CB15-495D-BBA4-032CBC606CB0}" type="pres">
      <dgm:prSet presAssocID="{B5C9892C-6711-41A4-9979-DC2A7FB1BFE1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ue"/>
        </a:ext>
      </dgm:extLst>
    </dgm:pt>
    <dgm:pt modelId="{40FCE9D7-8704-4F92-94E7-2A5D7AEFA990}" type="pres">
      <dgm:prSet presAssocID="{B5C9892C-6711-41A4-9979-DC2A7FB1BFE1}" presName="spaceRect" presStyleCnt="0"/>
      <dgm:spPr/>
    </dgm:pt>
    <dgm:pt modelId="{144A80AE-3C83-4ECF-9DDE-DC855A4886DF}" type="pres">
      <dgm:prSet presAssocID="{B5C9892C-6711-41A4-9979-DC2A7FB1BFE1}" presName="textRect" presStyleLbl="revTx" presStyleIdx="5" presStyleCnt="6">
        <dgm:presLayoutVars>
          <dgm:chMax val="1"/>
          <dgm:chPref val="1"/>
        </dgm:presLayoutVars>
      </dgm:prSet>
      <dgm:spPr/>
    </dgm:pt>
  </dgm:ptLst>
  <dgm:cxnLst>
    <dgm:cxn modelId="{FDD32704-9D22-4D35-A534-2E9F2226C0CB}" srcId="{F4DDEF3C-33E0-4B57-9D86-B8C46D070BDB}" destId="{B29FB18E-AB88-4E4D-BC67-E81C1412C81A}" srcOrd="3" destOrd="0" parTransId="{E4C9AC3B-0D87-44B0-8D11-8B424F7C6BB7}" sibTransId="{42F787F0-958C-4D58-8F60-A5781959DDF3}"/>
    <dgm:cxn modelId="{C4C06211-B407-4158-A504-11845E129027}" type="presOf" srcId="{DB432158-97F7-492E-956D-39F1B32910C5}" destId="{52590350-9C6C-426D-9BB6-E96049D51C3C}" srcOrd="0" destOrd="0" presId="urn:microsoft.com/office/officeart/2018/2/layout/IconLabelList"/>
    <dgm:cxn modelId="{5807411C-1C27-4C7B-BCCC-20D869B52418}" type="presOf" srcId="{F4DDEF3C-33E0-4B57-9D86-B8C46D070BDB}" destId="{5B08C855-399C-4754-9D6D-4183C53268E4}" srcOrd="0" destOrd="0" presId="urn:microsoft.com/office/officeart/2018/2/layout/IconLabelList"/>
    <dgm:cxn modelId="{35A7F925-3F2C-43E8-875E-A6ECAF6468A9}" srcId="{F4DDEF3C-33E0-4B57-9D86-B8C46D070BDB}" destId="{DB432158-97F7-492E-956D-39F1B32910C5}" srcOrd="1" destOrd="0" parTransId="{9CB27407-F080-4EE9-993D-FA07103D80EA}" sibTransId="{278D7BF3-F1BC-43D9-A9C9-62060A715CD9}"/>
    <dgm:cxn modelId="{3D5AB261-E153-4818-B2BB-5E2719069A74}" srcId="{F4DDEF3C-33E0-4B57-9D86-B8C46D070BDB}" destId="{ABF81615-0C52-456E-A20C-93672BE0E9C7}" srcOrd="0" destOrd="0" parTransId="{2283BF48-3BA5-4D62-81A9-AD04F79E7AC4}" sibTransId="{68F81372-E024-461B-8C8E-337452DB280D}"/>
    <dgm:cxn modelId="{9F00F469-9832-442C-B246-1C24A374B007}" srcId="{F4DDEF3C-33E0-4B57-9D86-B8C46D070BDB}" destId="{9AB01334-87CC-4055-A6BC-97A9EDD71E4C}" srcOrd="4" destOrd="0" parTransId="{7CF67D4C-C57F-4FD4-9D7E-FFF195C62B92}" sibTransId="{590CE14F-4CBA-46BF-8379-F61F91D25C21}"/>
    <dgm:cxn modelId="{76706C4B-4794-466F-9394-861E79D98DF2}" srcId="{F4DDEF3C-33E0-4B57-9D86-B8C46D070BDB}" destId="{B5C9892C-6711-41A4-9979-DC2A7FB1BFE1}" srcOrd="5" destOrd="0" parTransId="{AE1614C2-F811-4513-BC15-89BE1D8A8EB7}" sibTransId="{5F995581-FF74-43AF-A681-ED01AC0B1FE4}"/>
    <dgm:cxn modelId="{A2CD9C87-5F4A-43CA-AA87-60F1190F8B20}" type="presOf" srcId="{B5C9892C-6711-41A4-9979-DC2A7FB1BFE1}" destId="{144A80AE-3C83-4ECF-9DDE-DC855A4886DF}" srcOrd="0" destOrd="0" presId="urn:microsoft.com/office/officeart/2018/2/layout/IconLabelList"/>
    <dgm:cxn modelId="{1CBE309A-787F-4E69-A609-1E2716461C5E}" srcId="{F4DDEF3C-33E0-4B57-9D86-B8C46D070BDB}" destId="{444F4B95-29B5-48E7-A2D3-BD53D0373B4D}" srcOrd="2" destOrd="0" parTransId="{1D6AD8A4-7CB2-47DD-AF04-B03079669327}" sibTransId="{CE593D20-F7FD-4A74-AED5-C01D15D90E0C}"/>
    <dgm:cxn modelId="{648380CC-3828-4055-9B35-F8ECC4B9AF4D}" type="presOf" srcId="{B29FB18E-AB88-4E4D-BC67-E81C1412C81A}" destId="{5C7E634F-AE27-4578-BFAA-CF67A293D0D8}" srcOrd="0" destOrd="0" presId="urn:microsoft.com/office/officeart/2018/2/layout/IconLabelList"/>
    <dgm:cxn modelId="{3D3196DD-9BEA-4DFB-8976-4E8EE9D15189}" type="presOf" srcId="{444F4B95-29B5-48E7-A2D3-BD53D0373B4D}" destId="{ECC85674-1B4B-4013-BB50-EC8344347D23}" srcOrd="0" destOrd="0" presId="urn:microsoft.com/office/officeart/2018/2/layout/IconLabelList"/>
    <dgm:cxn modelId="{F60A40E2-8DDA-4CB1-A36D-0B3C17AF8017}" type="presOf" srcId="{9AB01334-87CC-4055-A6BC-97A9EDD71E4C}" destId="{E355F3B4-EA1C-499C-AF18-E0EF5CFC283E}" srcOrd="0" destOrd="0" presId="urn:microsoft.com/office/officeart/2018/2/layout/IconLabelList"/>
    <dgm:cxn modelId="{335715FC-4064-40EF-BE99-DCD6DFBBC97E}" type="presOf" srcId="{ABF81615-0C52-456E-A20C-93672BE0E9C7}" destId="{82E9DB5D-FDD6-427B-B21C-136C3265AE3E}" srcOrd="0" destOrd="0" presId="urn:microsoft.com/office/officeart/2018/2/layout/IconLabelList"/>
    <dgm:cxn modelId="{B9626A34-7B5B-40EA-A264-1A99D1E10771}" type="presParOf" srcId="{5B08C855-399C-4754-9D6D-4183C53268E4}" destId="{F1A2D570-3092-4EA9-83CF-9E8AEEB01393}" srcOrd="0" destOrd="0" presId="urn:microsoft.com/office/officeart/2018/2/layout/IconLabelList"/>
    <dgm:cxn modelId="{E50867FB-DDD3-41B4-8B2D-9B26B30D5EC3}" type="presParOf" srcId="{F1A2D570-3092-4EA9-83CF-9E8AEEB01393}" destId="{05030457-8FFC-40DB-9860-F717508FB70C}" srcOrd="0" destOrd="0" presId="urn:microsoft.com/office/officeart/2018/2/layout/IconLabelList"/>
    <dgm:cxn modelId="{5E9B156B-8066-4D0B-9CEA-631C3FEA83F1}" type="presParOf" srcId="{F1A2D570-3092-4EA9-83CF-9E8AEEB01393}" destId="{F26DC0B4-14E8-47A0-BD58-F348F31812D2}" srcOrd="1" destOrd="0" presId="urn:microsoft.com/office/officeart/2018/2/layout/IconLabelList"/>
    <dgm:cxn modelId="{F21F91CC-4FF7-40DF-A960-3892BB9945B4}" type="presParOf" srcId="{F1A2D570-3092-4EA9-83CF-9E8AEEB01393}" destId="{82E9DB5D-FDD6-427B-B21C-136C3265AE3E}" srcOrd="2" destOrd="0" presId="urn:microsoft.com/office/officeart/2018/2/layout/IconLabelList"/>
    <dgm:cxn modelId="{66025EBB-AF99-4B21-B5A0-DD3F0F09D372}" type="presParOf" srcId="{5B08C855-399C-4754-9D6D-4183C53268E4}" destId="{9571CE45-C110-45ED-A42D-637A1843314F}" srcOrd="1" destOrd="0" presId="urn:microsoft.com/office/officeart/2018/2/layout/IconLabelList"/>
    <dgm:cxn modelId="{9517CA6A-8F95-4E85-BA01-377A3B7A0A1A}" type="presParOf" srcId="{5B08C855-399C-4754-9D6D-4183C53268E4}" destId="{3F654C99-1D72-4AA7-959D-3D8E6EB95715}" srcOrd="2" destOrd="0" presId="urn:microsoft.com/office/officeart/2018/2/layout/IconLabelList"/>
    <dgm:cxn modelId="{7F77E41E-40D7-40DC-A350-9DC121CCBF39}" type="presParOf" srcId="{3F654C99-1D72-4AA7-959D-3D8E6EB95715}" destId="{9EDA7385-A55F-4B56-872D-490546D605BF}" srcOrd="0" destOrd="0" presId="urn:microsoft.com/office/officeart/2018/2/layout/IconLabelList"/>
    <dgm:cxn modelId="{EA123BB6-762A-4F8C-8366-A029D77AC1F2}" type="presParOf" srcId="{3F654C99-1D72-4AA7-959D-3D8E6EB95715}" destId="{89EF0114-0879-477E-9534-AB17D63AB373}" srcOrd="1" destOrd="0" presId="urn:microsoft.com/office/officeart/2018/2/layout/IconLabelList"/>
    <dgm:cxn modelId="{A67B025D-5C9B-4CC4-AF1E-4DCBBCD8E9F2}" type="presParOf" srcId="{3F654C99-1D72-4AA7-959D-3D8E6EB95715}" destId="{52590350-9C6C-426D-9BB6-E96049D51C3C}" srcOrd="2" destOrd="0" presId="urn:microsoft.com/office/officeart/2018/2/layout/IconLabelList"/>
    <dgm:cxn modelId="{94CCC582-403E-48D8-83A1-DE59D36BEEB1}" type="presParOf" srcId="{5B08C855-399C-4754-9D6D-4183C53268E4}" destId="{049F0DA1-6F1B-45FE-9895-C4302BA0922B}" srcOrd="3" destOrd="0" presId="urn:microsoft.com/office/officeart/2018/2/layout/IconLabelList"/>
    <dgm:cxn modelId="{90FA1E56-5039-49F5-A8D8-2338A806B7A0}" type="presParOf" srcId="{5B08C855-399C-4754-9D6D-4183C53268E4}" destId="{176B4C4F-3501-4763-98D7-68C40EB7C7D9}" srcOrd="4" destOrd="0" presId="urn:microsoft.com/office/officeart/2018/2/layout/IconLabelList"/>
    <dgm:cxn modelId="{84F3A561-04A7-4DAF-8B78-135BD9EDA26A}" type="presParOf" srcId="{176B4C4F-3501-4763-98D7-68C40EB7C7D9}" destId="{52BAF07E-6B84-40F1-8859-6251B2C67786}" srcOrd="0" destOrd="0" presId="urn:microsoft.com/office/officeart/2018/2/layout/IconLabelList"/>
    <dgm:cxn modelId="{DF7F9714-CE3A-4BA0-A36E-AB3EE40D1924}" type="presParOf" srcId="{176B4C4F-3501-4763-98D7-68C40EB7C7D9}" destId="{D89EBDD9-AF0A-4DB7-B2AD-4581493888DD}" srcOrd="1" destOrd="0" presId="urn:microsoft.com/office/officeart/2018/2/layout/IconLabelList"/>
    <dgm:cxn modelId="{D901A525-4075-4E73-B5E6-C00EFFA9DAD0}" type="presParOf" srcId="{176B4C4F-3501-4763-98D7-68C40EB7C7D9}" destId="{ECC85674-1B4B-4013-BB50-EC8344347D23}" srcOrd="2" destOrd="0" presId="urn:microsoft.com/office/officeart/2018/2/layout/IconLabelList"/>
    <dgm:cxn modelId="{1E1ACEE0-1895-4F71-A7F5-8E6455329E15}" type="presParOf" srcId="{5B08C855-399C-4754-9D6D-4183C53268E4}" destId="{7E162B0E-4CC1-4330-8D2C-F39C97F0C312}" srcOrd="5" destOrd="0" presId="urn:microsoft.com/office/officeart/2018/2/layout/IconLabelList"/>
    <dgm:cxn modelId="{87C7A7CE-CD47-4625-AD8F-129A0BF0892D}" type="presParOf" srcId="{5B08C855-399C-4754-9D6D-4183C53268E4}" destId="{AC6399FA-E12F-40A8-ADEA-BD224C13C042}" srcOrd="6" destOrd="0" presId="urn:microsoft.com/office/officeart/2018/2/layout/IconLabelList"/>
    <dgm:cxn modelId="{5AAB94D4-3CEF-4752-923A-512018E7B5E0}" type="presParOf" srcId="{AC6399FA-E12F-40A8-ADEA-BD224C13C042}" destId="{05DF12ED-0D5B-44F0-A09A-E8B2B4EF99C9}" srcOrd="0" destOrd="0" presId="urn:microsoft.com/office/officeart/2018/2/layout/IconLabelList"/>
    <dgm:cxn modelId="{01E647D8-2E40-46FE-820B-5524968F9819}" type="presParOf" srcId="{AC6399FA-E12F-40A8-ADEA-BD224C13C042}" destId="{C8FE7FEA-3A39-494A-A43C-2CA08CDD8168}" srcOrd="1" destOrd="0" presId="urn:microsoft.com/office/officeart/2018/2/layout/IconLabelList"/>
    <dgm:cxn modelId="{10C650F3-7198-40C1-952C-8317156FCE3D}" type="presParOf" srcId="{AC6399FA-E12F-40A8-ADEA-BD224C13C042}" destId="{5C7E634F-AE27-4578-BFAA-CF67A293D0D8}" srcOrd="2" destOrd="0" presId="urn:microsoft.com/office/officeart/2018/2/layout/IconLabelList"/>
    <dgm:cxn modelId="{FA92245F-FE9D-4E34-B09B-25CF0C7B379A}" type="presParOf" srcId="{5B08C855-399C-4754-9D6D-4183C53268E4}" destId="{7DA4072C-BDB6-485C-85BD-D40E7D81F475}" srcOrd="7" destOrd="0" presId="urn:microsoft.com/office/officeart/2018/2/layout/IconLabelList"/>
    <dgm:cxn modelId="{AD00F7E9-67C7-472E-8397-133A03B96491}" type="presParOf" srcId="{5B08C855-399C-4754-9D6D-4183C53268E4}" destId="{E54256A6-F36A-4B8A-AB76-3DDBC5B6A3E7}" srcOrd="8" destOrd="0" presId="urn:microsoft.com/office/officeart/2018/2/layout/IconLabelList"/>
    <dgm:cxn modelId="{F87775B6-9298-41DB-AAB4-2F53407B5BA7}" type="presParOf" srcId="{E54256A6-F36A-4B8A-AB76-3DDBC5B6A3E7}" destId="{7402BA1E-2A40-4004-9F7E-30FD8DA5E9AB}" srcOrd="0" destOrd="0" presId="urn:microsoft.com/office/officeart/2018/2/layout/IconLabelList"/>
    <dgm:cxn modelId="{D21444C1-D549-4AE5-B071-5125E4AB9A3D}" type="presParOf" srcId="{E54256A6-F36A-4B8A-AB76-3DDBC5B6A3E7}" destId="{637ABC62-764E-4159-8997-C8CD5761B296}" srcOrd="1" destOrd="0" presId="urn:microsoft.com/office/officeart/2018/2/layout/IconLabelList"/>
    <dgm:cxn modelId="{C4FDA0CE-BCC8-4C72-B765-B7636E061571}" type="presParOf" srcId="{E54256A6-F36A-4B8A-AB76-3DDBC5B6A3E7}" destId="{E355F3B4-EA1C-499C-AF18-E0EF5CFC283E}" srcOrd="2" destOrd="0" presId="urn:microsoft.com/office/officeart/2018/2/layout/IconLabelList"/>
    <dgm:cxn modelId="{A2C4A8EA-220F-4CDF-BCE4-582A9F23BDE3}" type="presParOf" srcId="{5B08C855-399C-4754-9D6D-4183C53268E4}" destId="{DB604687-2070-451A-BDE0-9A787B592F7C}" srcOrd="9" destOrd="0" presId="urn:microsoft.com/office/officeart/2018/2/layout/IconLabelList"/>
    <dgm:cxn modelId="{D1F057DD-B3E2-4E0C-B133-D512BE8D491C}" type="presParOf" srcId="{5B08C855-399C-4754-9D6D-4183C53268E4}" destId="{E1A59AA8-55C5-4CC7-9AE7-2319D7D67D93}" srcOrd="10" destOrd="0" presId="urn:microsoft.com/office/officeart/2018/2/layout/IconLabelList"/>
    <dgm:cxn modelId="{0983106F-C1D3-406F-9BBA-66F33E6B52BA}" type="presParOf" srcId="{E1A59AA8-55C5-4CC7-9AE7-2319D7D67D93}" destId="{BE7D6821-CB15-495D-BBA4-032CBC606CB0}" srcOrd="0" destOrd="0" presId="urn:microsoft.com/office/officeart/2018/2/layout/IconLabelList"/>
    <dgm:cxn modelId="{471162C7-C56A-413F-BE51-4736D67D08E6}" type="presParOf" srcId="{E1A59AA8-55C5-4CC7-9AE7-2319D7D67D93}" destId="{40FCE9D7-8704-4F92-94E7-2A5D7AEFA990}" srcOrd="1" destOrd="0" presId="urn:microsoft.com/office/officeart/2018/2/layout/IconLabelList"/>
    <dgm:cxn modelId="{384BC6D8-A2AF-4A0D-8765-96531348AC16}" type="presParOf" srcId="{E1A59AA8-55C5-4CC7-9AE7-2319D7D67D93}" destId="{144A80AE-3C83-4ECF-9DDE-DC855A4886D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74D64-9081-4E9C-AFCF-FFA339035DFF}">
      <dsp:nvSpPr>
        <dsp:cNvPr id="0" name=""/>
        <dsp:cNvSpPr/>
      </dsp:nvSpPr>
      <dsp:spPr>
        <a:xfrm>
          <a:off x="2044800" y="375668"/>
          <a:ext cx="2196000" cy="2196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2BC9C3-05BD-4922-B374-C274F9BE558D}">
      <dsp:nvSpPr>
        <dsp:cNvPr id="0" name=""/>
        <dsp:cNvSpPr/>
      </dsp:nvSpPr>
      <dsp:spPr>
        <a:xfrm>
          <a:off x="2512800" y="843669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1D0706-48D2-43D7-AE70-9EAD8A9E6C55}">
      <dsp:nvSpPr>
        <dsp:cNvPr id="0" name=""/>
        <dsp:cNvSpPr/>
      </dsp:nvSpPr>
      <dsp:spPr>
        <a:xfrm>
          <a:off x="1342800" y="32556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Perfmon for Windows</a:t>
          </a:r>
        </a:p>
      </dsp:txBody>
      <dsp:txXfrm>
        <a:off x="1342800" y="3255669"/>
        <a:ext cx="3600000" cy="720000"/>
      </dsp:txXfrm>
    </dsp:sp>
    <dsp:sp modelId="{F397DF3A-5B4F-4537-86AD-EF579E3A6379}">
      <dsp:nvSpPr>
        <dsp:cNvPr id="0" name=""/>
        <dsp:cNvSpPr/>
      </dsp:nvSpPr>
      <dsp:spPr>
        <a:xfrm>
          <a:off x="6274800" y="375668"/>
          <a:ext cx="2196000" cy="2196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F09B48-E703-42E8-AAEA-B9A329575FB1}">
      <dsp:nvSpPr>
        <dsp:cNvPr id="0" name=""/>
        <dsp:cNvSpPr/>
      </dsp:nvSpPr>
      <dsp:spPr>
        <a:xfrm>
          <a:off x="6742800" y="843669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2BEE5C-F3CC-4C8A-85B3-8D2EFFD52A0E}">
      <dsp:nvSpPr>
        <dsp:cNvPr id="0" name=""/>
        <dsp:cNvSpPr/>
      </dsp:nvSpPr>
      <dsp:spPr>
        <a:xfrm>
          <a:off x="5572800" y="32556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Zabbix, Nagios for Windows and Linux</a:t>
          </a:r>
        </a:p>
      </dsp:txBody>
      <dsp:txXfrm>
        <a:off x="5572800" y="3255669"/>
        <a:ext cx="36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30457-8FFC-40DB-9860-F717508FB70C}">
      <dsp:nvSpPr>
        <dsp:cNvPr id="0" name=""/>
        <dsp:cNvSpPr/>
      </dsp:nvSpPr>
      <dsp:spPr>
        <a:xfrm>
          <a:off x="421398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E9DB5D-FDD6-427B-B21C-136C3265AE3E}">
      <dsp:nvSpPr>
        <dsp:cNvPr id="0" name=""/>
        <dsp:cNvSpPr/>
      </dsp:nvSpPr>
      <dsp:spPr>
        <a:xfrm>
          <a:off x="841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Baseline</a:t>
          </a:r>
        </a:p>
      </dsp:txBody>
      <dsp:txXfrm>
        <a:off x="841" y="2344441"/>
        <a:ext cx="1529296" cy="611718"/>
      </dsp:txXfrm>
    </dsp:sp>
    <dsp:sp modelId="{9EDA7385-A55F-4B56-872D-490546D605BF}">
      <dsp:nvSpPr>
        <dsp:cNvPr id="0" name=""/>
        <dsp:cNvSpPr/>
      </dsp:nvSpPr>
      <dsp:spPr>
        <a:xfrm>
          <a:off x="2218322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590350-9C6C-426D-9BB6-E96049D51C3C}">
      <dsp:nvSpPr>
        <dsp:cNvPr id="0" name=""/>
        <dsp:cNvSpPr/>
      </dsp:nvSpPr>
      <dsp:spPr>
        <a:xfrm>
          <a:off x="1797765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Test plan</a:t>
          </a:r>
          <a:endParaRPr lang="en-US" sz="2100" kern="1200"/>
        </a:p>
      </dsp:txBody>
      <dsp:txXfrm>
        <a:off x="1797765" y="2344441"/>
        <a:ext cx="1529296" cy="611718"/>
      </dsp:txXfrm>
    </dsp:sp>
    <dsp:sp modelId="{52BAF07E-6B84-40F1-8859-6251B2C67786}">
      <dsp:nvSpPr>
        <dsp:cNvPr id="0" name=""/>
        <dsp:cNvSpPr/>
      </dsp:nvSpPr>
      <dsp:spPr>
        <a:xfrm>
          <a:off x="4015246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C85674-1B4B-4013-BB50-EC8344347D23}">
      <dsp:nvSpPr>
        <dsp:cNvPr id="0" name=""/>
        <dsp:cNvSpPr/>
      </dsp:nvSpPr>
      <dsp:spPr>
        <a:xfrm>
          <a:off x="3594689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Time intervals</a:t>
          </a:r>
          <a:endParaRPr lang="en-US" sz="2100" kern="1200"/>
        </a:p>
      </dsp:txBody>
      <dsp:txXfrm>
        <a:off x="3594689" y="2344441"/>
        <a:ext cx="1529296" cy="611718"/>
      </dsp:txXfrm>
    </dsp:sp>
    <dsp:sp modelId="{05DF12ED-0D5B-44F0-A09A-E8B2B4EF99C9}">
      <dsp:nvSpPr>
        <dsp:cNvPr id="0" name=""/>
        <dsp:cNvSpPr/>
      </dsp:nvSpPr>
      <dsp:spPr>
        <a:xfrm>
          <a:off x="5812170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7E634F-AE27-4578-BFAA-CF67A293D0D8}">
      <dsp:nvSpPr>
        <dsp:cNvPr id="0" name=""/>
        <dsp:cNvSpPr/>
      </dsp:nvSpPr>
      <dsp:spPr>
        <a:xfrm>
          <a:off x="5391613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Cooldown</a:t>
          </a:r>
          <a:endParaRPr lang="en-US" sz="2100" kern="1200"/>
        </a:p>
      </dsp:txBody>
      <dsp:txXfrm>
        <a:off x="5391613" y="2344441"/>
        <a:ext cx="1529296" cy="611718"/>
      </dsp:txXfrm>
    </dsp:sp>
    <dsp:sp modelId="{7402BA1E-2A40-4004-9F7E-30FD8DA5E9AB}">
      <dsp:nvSpPr>
        <dsp:cNvPr id="0" name=""/>
        <dsp:cNvSpPr/>
      </dsp:nvSpPr>
      <dsp:spPr>
        <a:xfrm>
          <a:off x="7609093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55F3B4-EA1C-499C-AF18-E0EF5CFC283E}">
      <dsp:nvSpPr>
        <dsp:cNvPr id="0" name=""/>
        <dsp:cNvSpPr/>
      </dsp:nvSpPr>
      <dsp:spPr>
        <a:xfrm>
          <a:off x="7188537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Tools</a:t>
          </a:r>
          <a:endParaRPr lang="en-US" sz="2100" kern="1200"/>
        </a:p>
      </dsp:txBody>
      <dsp:txXfrm>
        <a:off x="7188537" y="2344441"/>
        <a:ext cx="1529296" cy="611718"/>
      </dsp:txXfrm>
    </dsp:sp>
    <dsp:sp modelId="{BE7D6821-CB15-495D-BBA4-032CBC606CB0}">
      <dsp:nvSpPr>
        <dsp:cNvPr id="0" name=""/>
        <dsp:cNvSpPr/>
      </dsp:nvSpPr>
      <dsp:spPr>
        <a:xfrm>
          <a:off x="9406017" y="1395177"/>
          <a:ext cx="688183" cy="68818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4A80AE-3C83-4ECF-9DDE-DC855A4886DF}">
      <dsp:nvSpPr>
        <dsp:cNvPr id="0" name=""/>
        <dsp:cNvSpPr/>
      </dsp:nvSpPr>
      <dsp:spPr>
        <a:xfrm>
          <a:off x="8985461" y="2344441"/>
          <a:ext cx="1529296" cy="611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Environmetn</a:t>
          </a:r>
          <a:endParaRPr lang="en-US" sz="2100" kern="1200"/>
        </a:p>
      </dsp:txBody>
      <dsp:txXfrm>
        <a:off x="8985461" y="2344441"/>
        <a:ext cx="1529296" cy="611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10DEF-8DFF-4504-A4B0-2E7ABC414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E2B7A0-5B3F-4F44-B527-5ED5C58B0D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1698D-42E8-4AD9-9AA7-F84C9F657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3CF-CF46-4B40-8F39-36E1DABB2D7E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0BDAA-61F4-4EBA-99D0-9E35E406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0EE4C-F327-4ECE-B32B-C29BEC57C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5D76-F038-4C4C-A5C1-25BB2C1FF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84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66CA1-48C3-4FFD-9975-5D8A12CDD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CF9364-3153-4F1D-A7EA-08B5C40B4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D7B36-D71A-4291-B664-86B3BE408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3CF-CF46-4B40-8F39-36E1DABB2D7E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0B0F5-5F4D-4AC6-9D4D-C1202900F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F50C1-9A1A-4D76-9BB2-92AAA0722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5D76-F038-4C4C-A5C1-25BB2C1FF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98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89E0EB-7361-4687-AEAD-0BEEC24165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3E6E30-3743-4E40-A095-1EBEAF09F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FD5D3-212A-4C8E-BE79-1E40178DB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3CF-CF46-4B40-8F39-36E1DABB2D7E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0D144-2547-4C4B-AD3E-B41AA9CCC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B0A36-EB72-4B34-BB55-92965925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5D76-F038-4C4C-A5C1-25BB2C1FF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1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D1B8B-99D3-4363-A727-65C7EAD56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10EF5-2459-4B07-8956-382B098AC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CC63A-BC3F-4695-BC6B-4DE4CB262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3CF-CF46-4B40-8F39-36E1DABB2D7E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D7EC5-68EF-43D9-9792-8104A2A1D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F44DB-5BAA-4AF9-A4C8-756FC0CC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5D76-F038-4C4C-A5C1-25BB2C1FF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D854B-58C2-4F03-8059-A05BE84BA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291A0-A746-4516-9FE3-2F62D2E80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6074C-BDF3-4C3C-82C3-ABCF52661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3CF-CF46-4B40-8F39-36E1DABB2D7E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018B6-9005-4FC7-8BF5-F0F03C1BE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76135-D3DB-483A-8893-3E45ECC34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5D76-F038-4C4C-A5C1-25BB2C1FF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316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7DA56-799B-4B47-A076-6E5950033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D225A-9E9C-4CAB-AC81-15E5324092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1706CB-259D-4B75-9007-0E8A517EC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3EEF1-5AA2-4EDC-A5F8-8E8D62367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3CF-CF46-4B40-8F39-36E1DABB2D7E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DB390-C9BF-4129-8DFB-3FBC903C0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CA4E5-6B66-44F1-8C8C-37D0D4A19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5D76-F038-4C4C-A5C1-25BB2C1FF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762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85E71-7A33-45F2-8AB8-826375D27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D4081-F22D-496D-A6B1-B43F01455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EDE5AB-F53D-4B82-BAF2-5C29C1EE2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AA340C-9301-4466-9CF7-50C7D9A3B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365743-A3A6-4FEF-884A-BF79520E0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986AE6-F033-4E81-AB79-36B4F591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3CF-CF46-4B40-8F39-36E1DABB2D7E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5C030D-42F8-4765-99E2-F94E01906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5781E2-9913-4CF8-A603-C8C17A4E7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5D76-F038-4C4C-A5C1-25BB2C1FF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391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AAEBE-49D0-411E-9B23-010588090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4E87AB-F22F-4622-B95A-ECC67D66B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3CF-CF46-4B40-8F39-36E1DABB2D7E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BE59D2-E0EA-4936-B1D9-D95C6676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095C7C-6AA4-414D-AE41-362DA1740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5D76-F038-4C4C-A5C1-25BB2C1FF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65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8C95E4-2058-42EA-9ED1-ED1DB399C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3CF-CF46-4B40-8F39-36E1DABB2D7E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B8B753-F55F-45EE-AC97-0343465E9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7171DF-D4DD-48AC-BE98-11E7CD155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5D76-F038-4C4C-A5C1-25BB2C1FF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19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08A5A-E06F-4779-BCEB-19E4B3724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84EE4-474C-4173-BA68-E21C1CD2F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F42315-AFC0-4049-A0EF-6F8E3BB30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E49E5-727A-4E68-839C-123A0E76C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3CF-CF46-4B40-8F39-36E1DABB2D7E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548103-1BB5-49C2-90DC-3209F98C8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A5F938-B9A1-4713-B586-C9F44DA8B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5D76-F038-4C4C-A5C1-25BB2C1FF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88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0D2B9-AE25-4463-A2EA-39EA9DAF7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1052EE-B460-4E6A-A36E-F480D22622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5F4AA8-67E1-4AF0-AF22-584CB26D7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50574-132F-42FF-95F4-4DEDF2D58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1D3CF-CF46-4B40-8F39-36E1DABB2D7E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E6DBF-CEAD-48C0-B480-391D16DDE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4FCFE6-48DD-40DA-98F8-4920CFA82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A5D76-F038-4C4C-A5C1-25BB2C1FF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12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73CD96-2854-4248-B047-499FF3FFA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AA2766-86A3-47CE-B54B-08E58809D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F47CA-DA51-4DF0-BF72-25F158F2B1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1D3CF-CF46-4B40-8F39-36E1DABB2D7E}" type="datetimeFigureOut">
              <a:rPr lang="en-GB" smtClean="0"/>
              <a:t>20/11/2019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B68F8-F1B4-4C37-AC60-E8E9F11F2C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7B1A7-5AC7-4290-8E09-7939C6BAC3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A5D76-F038-4C4C-A5C1-25BB2C1FF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31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BFD03E-8443-4587-824E-9C40EC4C91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GB" sz="4700">
                <a:solidFill>
                  <a:srgbClr val="FFFFFF"/>
                </a:solidFill>
              </a:rPr>
              <a:t>BLACK-BOX PERFORMANCE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E07FB-640D-494E-99C7-0A5B3D003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Dmitry Trukhanov</a:t>
            </a:r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02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C0116-44A7-4B1B-BD21-CBB8BCE88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</a:t>
            </a:r>
            <a:endParaRPr lang="en-GB" dirty="0"/>
          </a:p>
        </p:txBody>
      </p:sp>
      <p:sp>
        <p:nvSpPr>
          <p:cNvPr id="4" name="Explosion: 14 Points 3">
            <a:extLst>
              <a:ext uri="{FF2B5EF4-FFF2-40B4-BE49-F238E27FC236}">
                <a16:creationId xmlns:a16="http://schemas.microsoft.com/office/drawing/2014/main" id="{049EFAFE-EE79-4CE8-A2FD-D38E0E2B6F0A}"/>
              </a:ext>
            </a:extLst>
          </p:cNvPr>
          <p:cNvSpPr/>
          <p:nvPr/>
        </p:nvSpPr>
        <p:spPr>
          <a:xfrm>
            <a:off x="4859976" y="2456708"/>
            <a:ext cx="2472047" cy="194458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Your program</a:t>
            </a:r>
            <a:endParaRPr lang="en-GB" dirty="0"/>
          </a:p>
        </p:txBody>
      </p:sp>
      <p:sp>
        <p:nvSpPr>
          <p:cNvPr id="5" name="Smiley Face 4">
            <a:extLst>
              <a:ext uri="{FF2B5EF4-FFF2-40B4-BE49-F238E27FC236}">
                <a16:creationId xmlns:a16="http://schemas.microsoft.com/office/drawing/2014/main" id="{2904E28E-FDF1-4320-8E23-2473F6087ED3}"/>
              </a:ext>
            </a:extLst>
          </p:cNvPr>
          <p:cNvSpPr/>
          <p:nvPr/>
        </p:nvSpPr>
        <p:spPr>
          <a:xfrm>
            <a:off x="671945" y="2615984"/>
            <a:ext cx="2000003" cy="2000003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7298ECE-7F6E-454B-A2C9-608F033C226A}"/>
              </a:ext>
            </a:extLst>
          </p:cNvPr>
          <p:cNvCxnSpPr>
            <a:stCxn id="5" idx="6"/>
            <a:endCxn id="4" idx="1"/>
          </p:cNvCxnSpPr>
          <p:nvPr/>
        </p:nvCxnSpPr>
        <p:spPr>
          <a:xfrm>
            <a:off x="2671948" y="3615986"/>
            <a:ext cx="21880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phic 9" descr="Fire">
            <a:extLst>
              <a:ext uri="{FF2B5EF4-FFF2-40B4-BE49-F238E27FC236}">
                <a16:creationId xmlns:a16="http://schemas.microsoft.com/office/drawing/2014/main" id="{8073FBD6-36BF-47DE-A661-E29938105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68590" y="2607623"/>
            <a:ext cx="1642754" cy="1642754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2825857-2AFF-498E-8E04-8CAEBADA02E9}"/>
              </a:ext>
            </a:extLst>
          </p:cNvPr>
          <p:cNvCxnSpPr/>
          <p:nvPr/>
        </p:nvCxnSpPr>
        <p:spPr>
          <a:xfrm>
            <a:off x="6923314" y="3615985"/>
            <a:ext cx="28619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3205499-E1F2-4EE5-8A31-3DE2B62DE8B8}"/>
              </a:ext>
            </a:extLst>
          </p:cNvPr>
          <p:cNvSpPr txBox="1"/>
          <p:nvPr/>
        </p:nvSpPr>
        <p:spPr>
          <a:xfrm>
            <a:off x="1089094" y="4682745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 input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61D0C0-9C23-4676-A140-02E226BAF723}"/>
              </a:ext>
            </a:extLst>
          </p:cNvPr>
          <p:cNvSpPr txBox="1"/>
          <p:nvPr/>
        </p:nvSpPr>
        <p:spPr>
          <a:xfrm>
            <a:off x="9717534" y="4682745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OS Impact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710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B5FFA4-9CD4-4EAE-B2AA-62AC146BAB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>
                <a:solidFill>
                  <a:schemeClr val="bg1">
                    <a:lumMod val="95000"/>
                    <a:lumOff val="5000"/>
                  </a:schemeClr>
                </a:solidFill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148943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1F7CA0-2F89-4212-948C-47F2939B3B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68" y="1297216"/>
            <a:ext cx="11136864" cy="426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071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85E7C9-EDE2-4097-B54A-AC2FC6C7C2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How?</a:t>
            </a:r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276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5D8F3-DA7C-4B5F-9459-689A6FD25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Metrics!</a:t>
            </a:r>
            <a:endParaRPr lang="en-GB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5FE65558-2B60-47EB-A3B6-37CE9EF0B0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9400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3100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44C1A-DE95-49D9-AED5-4B45D91C6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Standards!</a:t>
            </a:r>
            <a:endParaRPr lang="en-GB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B2670FC0-DE94-4B04-9F5D-B067E2C788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3692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2535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CFCFC-1A1C-4EF0-B100-6799143F1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600426"/>
            <a:ext cx="9875520" cy="3360625"/>
          </a:xfrm>
        </p:spPr>
        <p:txBody>
          <a:bodyPr>
            <a:normAutofit/>
          </a:bodyPr>
          <a:lstStyle/>
          <a:p>
            <a:pPr algn="l"/>
            <a:r>
              <a:rPr lang="en-US" sz="8200" dirty="0"/>
              <a:t>Questions?</a:t>
            </a:r>
            <a:endParaRPr lang="en-GB" sz="8200" dirty="0"/>
          </a:p>
        </p:txBody>
      </p:sp>
    </p:spTree>
    <p:extLst>
      <p:ext uri="{BB962C8B-B14F-4D97-AF65-F5344CB8AC3E}">
        <p14:creationId xmlns:p14="http://schemas.microsoft.com/office/powerpoint/2010/main" val="67821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BLACK-BOX PERFORMANCE ANALYSIS</vt:lpstr>
      <vt:lpstr>What</vt:lpstr>
      <vt:lpstr>Why?</vt:lpstr>
      <vt:lpstr>PowerPoint Presentation</vt:lpstr>
      <vt:lpstr>How?</vt:lpstr>
      <vt:lpstr>Metrics!</vt:lpstr>
      <vt:lpstr>Standards!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BLACK-BOX PERFORMANCE ANALYSIS</dc:title>
  <dc:creator>Trukhanov, Dmitrii-XT</dc:creator>
  <cp:lastModifiedBy>Trukhanov, Dmitrii-XT</cp:lastModifiedBy>
  <cp:revision>1</cp:revision>
  <dcterms:created xsi:type="dcterms:W3CDTF">2019-11-20T14:30:11Z</dcterms:created>
  <dcterms:modified xsi:type="dcterms:W3CDTF">2019-11-20T14:30:41Z</dcterms:modified>
</cp:coreProperties>
</file>