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62" r:id="rId5"/>
    <p:sldId id="284" r:id="rId6"/>
    <p:sldId id="259" r:id="rId7"/>
    <p:sldId id="285" r:id="rId8"/>
    <p:sldId id="286" r:id="rId9"/>
    <p:sldId id="313" r:id="rId10"/>
    <p:sldId id="260" r:id="rId11"/>
    <p:sldId id="288" r:id="rId12"/>
    <p:sldId id="290" r:id="rId13"/>
    <p:sldId id="287" r:id="rId14"/>
    <p:sldId id="291" r:id="rId15"/>
    <p:sldId id="292" r:id="rId16"/>
    <p:sldId id="289" r:id="rId17"/>
    <p:sldId id="296" r:id="rId18"/>
    <p:sldId id="314" r:id="rId19"/>
    <p:sldId id="293" r:id="rId20"/>
    <p:sldId id="297" r:id="rId21"/>
    <p:sldId id="295" r:id="rId22"/>
    <p:sldId id="315" r:id="rId23"/>
    <p:sldId id="299" r:id="rId24"/>
    <p:sldId id="294" r:id="rId25"/>
    <p:sldId id="301" r:id="rId26"/>
    <p:sldId id="261" r:id="rId27"/>
    <p:sldId id="303" r:id="rId28"/>
    <p:sldId id="298" r:id="rId29"/>
    <p:sldId id="305" r:id="rId30"/>
    <p:sldId id="307" r:id="rId31"/>
    <p:sldId id="308" r:id="rId32"/>
    <p:sldId id="304" r:id="rId33"/>
    <p:sldId id="263" r:id="rId34"/>
    <p:sldId id="309" r:id="rId35"/>
    <p:sldId id="306" r:id="rId36"/>
    <p:sldId id="264" r:id="rId37"/>
    <p:sldId id="311" r:id="rId38"/>
    <p:sldId id="312" r:id="rId39"/>
    <p:sldId id="273" r:id="rId40"/>
    <p:sldId id="278" r:id="rId41"/>
  </p:sldIdLst>
  <p:sldSz cx="9144000" cy="5143500" type="screen16x9"/>
  <p:notesSz cx="6858000" cy="9144000"/>
  <p:embeddedFontLst>
    <p:embeddedFont>
      <p:font typeface="Lexend Deca" panose="020B0604020202020204" charset="0"/>
      <p:regular r:id="rId43"/>
    </p:embeddedFont>
    <p:embeddedFont>
      <p:font typeface="Muli" panose="020B0604020202020204" charset="0"/>
      <p:regular r:id="rId44"/>
      <p:bold r:id="rId45"/>
      <p:italic r:id="rId46"/>
      <p:boldItalic r:id="rId47"/>
    </p:embeddedFont>
    <p:embeddedFont>
      <p:font typeface="Muli ExtraBold" panose="020B0604020202020204" charset="0"/>
      <p:bold r:id="rId48"/>
      <p:boldItalic r:id="rId49"/>
    </p:embeddedFont>
    <p:embeddedFont>
      <p:font typeface="Muli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7B2B5-3E13-4167-8AD0-D9FD714627C6}" v="828" dt="2019-11-16T21:29:01.104"/>
    <p1510:client id="{1A725C8B-D39D-4156-B8F1-A91782F8EE32}" v="14" dt="2019-11-16T21:36:47.012"/>
    <p1510:client id="{57CB3B66-DE7F-4C0C-9BCD-20CC882E47C3}" v="2018" dt="2019-11-10T22:32:06.816"/>
    <p1510:client id="{8C6CDE43-2030-4578-8A67-2DCA73971F91}" v="38" dt="2019-11-17T20:30:55.841"/>
    <p1510:client id="{FABECEFF-B071-44A3-A010-CFA88805EDE3}" v="7647" dt="2019-11-14T23:16:13.007"/>
  </p1510:revLst>
</p1510:revInfo>
</file>

<file path=ppt/tableStyles.xml><?xml version="1.0" encoding="utf-8"?>
<a:tblStyleLst xmlns:a="http://schemas.openxmlformats.org/drawingml/2006/main" def="{E31574B1-1325-4C1F-BC1C-A198FF12BC8C}">
  <a:tblStyle styleId="{E31574B1-1325-4C1F-BC1C-A198FF12BC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56CD7-6E5B-44DB-9E68-D0E43735B7B0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5397FB-1946-4126-87D5-52F2590C4E6F}">
      <dgm:prSet phldrT="[Tekst]" phldr="0"/>
      <dgm:spPr/>
      <dgm:t>
        <a:bodyPr/>
        <a:lstStyle/>
        <a:p>
          <a:pPr rtl="0"/>
          <a:r>
            <a:rPr lang="pl-PL" b="1" u="sng" dirty="0">
              <a:latin typeface="Arial"/>
            </a:rPr>
            <a:t> </a:t>
          </a:r>
          <a:r>
            <a:rPr lang="pl-PL" b="1" i="0" u="sng" strike="noStrike" cap="none" baseline="0" noProof="0" dirty="0">
              <a:latin typeface="Arial"/>
              <a:cs typeface="Arial"/>
            </a:rPr>
            <a:t>User</a:t>
          </a:r>
          <a:r>
            <a:rPr lang="pl-PL" b="1" u="sng" dirty="0">
              <a:latin typeface="Arial"/>
            </a:rPr>
            <a:t> Story</a:t>
          </a:r>
          <a:endParaRPr lang="pl-PL" b="1" i="0" u="sng" strike="noStrike" cap="none" baseline="0" noProof="0" dirty="0">
            <a:solidFill>
              <a:srgbClr val="010000"/>
            </a:solidFill>
            <a:latin typeface="Arial"/>
            <a:cs typeface="Arial"/>
          </a:endParaRPr>
        </a:p>
      </dgm:t>
    </dgm:pt>
    <dgm:pt modelId="{699790C6-698A-4F1F-B99B-4949305935AF}" type="parTrans" cxnId="{2765BD3E-DF76-482C-8565-63AC678992D0}">
      <dgm:prSet/>
      <dgm:spPr/>
      <dgm:t>
        <a:bodyPr/>
        <a:lstStyle/>
        <a:p>
          <a:endParaRPr lang="pl-PL"/>
        </a:p>
      </dgm:t>
    </dgm:pt>
    <dgm:pt modelId="{87A2EBC6-36D7-4C7B-A027-03008ABBE2C8}" type="sibTrans" cxnId="{2765BD3E-DF76-482C-8565-63AC678992D0}">
      <dgm:prSet/>
      <dgm:spPr/>
      <dgm:t>
        <a:bodyPr/>
        <a:lstStyle/>
        <a:p>
          <a:endParaRPr lang="pl-PL"/>
        </a:p>
      </dgm:t>
    </dgm:pt>
    <dgm:pt modelId="{B2E6BF75-D918-4650-A6B4-769EA0034BB9}">
      <dgm:prSet phldrT="[Tekst]" phldr="0"/>
      <dgm:spPr/>
      <dgm:t>
        <a:bodyPr/>
        <a:lstStyle/>
        <a:p>
          <a:pPr rtl="0"/>
          <a:r>
            <a:rPr lang="pl-PL" b="0" dirty="0">
              <a:latin typeface="Arial"/>
            </a:rPr>
            <a:t>GET /fridges/&lt;fridgeId&gt;</a:t>
          </a:r>
          <a:endParaRPr lang="pl-PL" b="0" dirty="0"/>
        </a:p>
      </dgm:t>
    </dgm:pt>
    <dgm:pt modelId="{F8594708-2345-403F-B23D-C12E61723B4F}" type="parTrans" cxnId="{DB69C28F-5021-4CF2-9559-478DECFC8B6A}">
      <dgm:prSet/>
      <dgm:spPr/>
      <dgm:t>
        <a:bodyPr/>
        <a:lstStyle/>
        <a:p>
          <a:endParaRPr lang="pl-PL"/>
        </a:p>
      </dgm:t>
    </dgm:pt>
    <dgm:pt modelId="{14AB6FE2-E4B2-4D83-9645-DC660E9C372E}" type="sibTrans" cxnId="{DB69C28F-5021-4CF2-9559-478DECFC8B6A}">
      <dgm:prSet/>
      <dgm:spPr/>
      <dgm:t>
        <a:bodyPr/>
        <a:lstStyle/>
        <a:p>
          <a:endParaRPr lang="pl-PL"/>
        </a:p>
      </dgm:t>
    </dgm:pt>
    <dgm:pt modelId="{38CCC2E7-66E4-47C6-B695-F9DD7C427C53}">
      <dgm:prSet phldrT="[Tekst]" phldr="0"/>
      <dgm:spPr/>
      <dgm:t>
        <a:bodyPr/>
        <a:lstStyle/>
        <a:p>
          <a:pPr rtl="0"/>
          <a:r>
            <a:rPr lang="pl-PL" b="0" dirty="0" err="1">
              <a:latin typeface="Arial"/>
            </a:rPr>
            <a:t>Fridge</a:t>
          </a:r>
          <a:r>
            <a:rPr lang="pl-PL" b="0" dirty="0">
              <a:latin typeface="Arial"/>
            </a:rPr>
            <a:t> </a:t>
          </a:r>
          <a:r>
            <a:rPr lang="pl-PL" b="0" dirty="0" err="1">
              <a:latin typeface="Arial"/>
            </a:rPr>
            <a:t>Schema</a:t>
          </a:r>
          <a:endParaRPr lang="pl-PL" b="0" dirty="0"/>
        </a:p>
      </dgm:t>
    </dgm:pt>
    <dgm:pt modelId="{10AB1D14-EA3B-4671-984F-17D57BA3B024}" type="parTrans" cxnId="{EDAFB1C0-86B0-48AE-AF66-5CBA740EBB35}">
      <dgm:prSet/>
      <dgm:spPr/>
      <dgm:t>
        <a:bodyPr/>
        <a:lstStyle/>
        <a:p>
          <a:endParaRPr lang="pl-PL"/>
        </a:p>
      </dgm:t>
    </dgm:pt>
    <dgm:pt modelId="{4369761D-EC79-476D-AD33-ABAE24B77618}" type="sibTrans" cxnId="{EDAFB1C0-86B0-48AE-AF66-5CBA740EBB35}">
      <dgm:prSet/>
      <dgm:spPr/>
      <dgm:t>
        <a:bodyPr/>
        <a:lstStyle/>
        <a:p>
          <a:endParaRPr lang="pl-PL"/>
        </a:p>
      </dgm:t>
    </dgm:pt>
    <dgm:pt modelId="{CA514C3D-ABBC-4A24-A20D-04492EAE6681}">
      <dgm:prSet phldrT="[Tekst]" phldr="0"/>
      <dgm:spPr/>
      <dgm:t>
        <a:bodyPr/>
        <a:lstStyle/>
        <a:p>
          <a:pPr rtl="0"/>
          <a:r>
            <a:rPr lang="pl-PL" b="0" dirty="0" err="1">
              <a:latin typeface="Arial"/>
            </a:rPr>
            <a:t>Create</a:t>
          </a:r>
          <a:r>
            <a:rPr lang="pl-PL" b="0" dirty="0">
              <a:latin typeface="Arial"/>
            </a:rPr>
            <a:t> Order</a:t>
          </a:r>
          <a:endParaRPr lang="pl-PL" b="0" dirty="0"/>
        </a:p>
      </dgm:t>
    </dgm:pt>
    <dgm:pt modelId="{7AF8E6F5-3EB2-41CE-B3BF-5FF41F23A74C}" type="parTrans" cxnId="{944C47B2-325C-41ED-AE3B-2BC8C2F83A89}">
      <dgm:prSet/>
      <dgm:spPr/>
      <dgm:t>
        <a:bodyPr/>
        <a:lstStyle/>
        <a:p>
          <a:endParaRPr lang="pl-PL"/>
        </a:p>
      </dgm:t>
    </dgm:pt>
    <dgm:pt modelId="{EEDFEB6F-DBD4-4DE8-92DA-7B54A4CCB875}" type="sibTrans" cxnId="{944C47B2-325C-41ED-AE3B-2BC8C2F83A89}">
      <dgm:prSet/>
      <dgm:spPr/>
      <dgm:t>
        <a:bodyPr/>
        <a:lstStyle/>
        <a:p>
          <a:endParaRPr lang="pl-PL"/>
        </a:p>
      </dgm:t>
    </dgm:pt>
    <dgm:pt modelId="{150CCA7B-572B-471D-ACA0-40533E5B8DDE}">
      <dgm:prSet phldrT="[Tekst]" phldr="0"/>
      <dgm:spPr/>
      <dgm:t>
        <a:bodyPr/>
        <a:lstStyle/>
        <a:p>
          <a:pPr rtl="0"/>
          <a:r>
            <a:rPr lang="pl-PL" b="0" dirty="0">
              <a:latin typeface="Arial"/>
            </a:rPr>
            <a:t>POST /</a:t>
          </a:r>
          <a:r>
            <a:rPr lang="pl-PL" b="0" dirty="0" err="1">
              <a:latin typeface="Arial"/>
            </a:rPr>
            <a:t>orders</a:t>
          </a:r>
          <a:r>
            <a:rPr lang="pl-PL" b="0" dirty="0">
              <a:latin typeface="Arial"/>
            </a:rPr>
            <a:t>/food</a:t>
          </a:r>
          <a:endParaRPr lang="pl-PL" b="0" dirty="0"/>
        </a:p>
      </dgm:t>
    </dgm:pt>
    <dgm:pt modelId="{54C9F9CF-07B2-4F82-B623-5E0356584E0F}" type="parTrans" cxnId="{1DB89C5E-4199-46D2-821A-A0DFB06608C2}">
      <dgm:prSet/>
      <dgm:spPr/>
      <dgm:t>
        <a:bodyPr/>
        <a:lstStyle/>
        <a:p>
          <a:endParaRPr lang="pl-PL"/>
        </a:p>
      </dgm:t>
    </dgm:pt>
    <dgm:pt modelId="{E5DE81A0-9324-4E28-807F-FC976E34D6C4}" type="sibTrans" cxnId="{1DB89C5E-4199-46D2-821A-A0DFB06608C2}">
      <dgm:prSet/>
      <dgm:spPr/>
      <dgm:t>
        <a:bodyPr/>
        <a:lstStyle/>
        <a:p>
          <a:endParaRPr lang="pl-PL"/>
        </a:p>
      </dgm:t>
    </dgm:pt>
    <dgm:pt modelId="{CB0A8369-8141-4D73-AD06-E8EE3705B5DD}">
      <dgm:prSet phldrT="[Tekst]" phldr="0"/>
      <dgm:spPr/>
      <dgm:t>
        <a:bodyPr/>
        <a:lstStyle/>
        <a:p>
          <a:pPr rtl="0"/>
          <a:r>
            <a:rPr lang="pl-PL" b="0" dirty="0" err="1">
              <a:latin typeface="Arial"/>
            </a:rPr>
            <a:t>FoodOrder</a:t>
          </a:r>
          <a:r>
            <a:rPr lang="pl-PL" b="0" dirty="0">
              <a:latin typeface="Arial"/>
            </a:rPr>
            <a:t> </a:t>
          </a:r>
          <a:r>
            <a:rPr lang="pl-PL" b="0" dirty="0" err="1">
              <a:latin typeface="Arial"/>
            </a:rPr>
            <a:t>Schema</a:t>
          </a:r>
          <a:endParaRPr lang="pl-PL" b="0" dirty="0"/>
        </a:p>
      </dgm:t>
    </dgm:pt>
    <dgm:pt modelId="{6EFF1D29-2A06-420F-84C1-023674C78ED4}" type="parTrans" cxnId="{52B8C33B-1AC6-490B-A62C-60C95D8D171B}">
      <dgm:prSet/>
      <dgm:spPr/>
      <dgm:t>
        <a:bodyPr/>
        <a:lstStyle/>
        <a:p>
          <a:endParaRPr lang="pl-PL"/>
        </a:p>
      </dgm:t>
    </dgm:pt>
    <dgm:pt modelId="{1E24804C-F099-4675-9830-C3349D4641A4}" type="sibTrans" cxnId="{52B8C33B-1AC6-490B-A62C-60C95D8D171B}">
      <dgm:prSet/>
      <dgm:spPr/>
      <dgm:t>
        <a:bodyPr/>
        <a:lstStyle/>
        <a:p>
          <a:endParaRPr lang="pl-PL"/>
        </a:p>
      </dgm:t>
    </dgm:pt>
    <dgm:pt modelId="{999E431A-6FD7-4678-8C60-CF543011FBC5}">
      <dgm:prSet phldrT="[Tekst]" phldr="0"/>
      <dgm:spPr/>
      <dgm:t>
        <a:bodyPr/>
        <a:lstStyle/>
        <a:p>
          <a:pPr rtl="0"/>
          <a:r>
            <a:rPr lang="pl-PL" b="0" dirty="0">
              <a:latin typeface="Arial"/>
            </a:rPr>
            <a:t>Food Ordered to Fridge</a:t>
          </a:r>
          <a:endParaRPr lang="pl-PL" b="0" dirty="0"/>
        </a:p>
      </dgm:t>
    </dgm:pt>
    <dgm:pt modelId="{2E0E3758-7768-4E6C-82A7-407B8D330BF5}" type="parTrans" cxnId="{B251CB56-8FE4-41CF-875A-962A1A8108BA}">
      <dgm:prSet/>
      <dgm:spPr/>
      <dgm:t>
        <a:bodyPr/>
        <a:lstStyle/>
        <a:p>
          <a:endParaRPr lang="pl-PL"/>
        </a:p>
      </dgm:t>
    </dgm:pt>
    <dgm:pt modelId="{AC0A3FDD-984A-4AE2-B5F9-79CA832D79F0}" type="sibTrans" cxnId="{B251CB56-8FE4-41CF-875A-962A1A8108BA}">
      <dgm:prSet/>
      <dgm:spPr/>
      <dgm:t>
        <a:bodyPr/>
        <a:lstStyle/>
        <a:p>
          <a:endParaRPr lang="pl-PL"/>
        </a:p>
      </dgm:t>
    </dgm:pt>
    <dgm:pt modelId="{890F5D96-7332-4A5D-BBB4-3B439AE5272A}">
      <dgm:prSet phldrT="[Tekst]" phldr="0"/>
      <dgm:spPr/>
      <dgm:t>
        <a:bodyPr/>
        <a:lstStyle/>
        <a:p>
          <a:pPr rtl="0"/>
          <a:r>
            <a:rPr lang="pl-PL" b="0" dirty="0">
              <a:latin typeface="Arial"/>
            </a:rPr>
            <a:t>EVENT </a:t>
          </a:r>
          <a:r>
            <a:rPr lang="pl-PL" b="0" dirty="0" err="1">
              <a:latin typeface="Arial"/>
            </a:rPr>
            <a:t>FoodOrdered</a:t>
          </a:r>
          <a:endParaRPr lang="pl-PL" b="0" dirty="0"/>
        </a:p>
      </dgm:t>
    </dgm:pt>
    <dgm:pt modelId="{D5CAF675-A3A2-4F87-91BE-1B4CC80EC074}" type="parTrans" cxnId="{A0C343FD-58A9-44A1-80FE-4A3A68F48342}">
      <dgm:prSet/>
      <dgm:spPr/>
      <dgm:t>
        <a:bodyPr/>
        <a:lstStyle/>
        <a:p>
          <a:endParaRPr lang="pl-PL"/>
        </a:p>
      </dgm:t>
    </dgm:pt>
    <dgm:pt modelId="{F00157B4-F1B6-46C1-8F73-C22BC32D66E6}" type="sibTrans" cxnId="{A0C343FD-58A9-44A1-80FE-4A3A68F48342}">
      <dgm:prSet/>
      <dgm:spPr/>
      <dgm:t>
        <a:bodyPr/>
        <a:lstStyle/>
        <a:p>
          <a:endParaRPr lang="pl-PL"/>
        </a:p>
      </dgm:t>
    </dgm:pt>
    <dgm:pt modelId="{C4CD1B31-A8F7-4D5E-9C51-1F61E348C8C6}">
      <dgm:prSet phldrT="[Tekst]" phldr="0"/>
      <dgm:spPr/>
      <dgm:t>
        <a:bodyPr/>
        <a:lstStyle/>
        <a:p>
          <a:pPr rtl="0"/>
          <a:r>
            <a:rPr lang="pl-PL" b="0" dirty="0">
              <a:latin typeface="Arial"/>
            </a:rPr>
            <a:t>FoodOrderedSchema</a:t>
          </a:r>
          <a:endParaRPr lang="pl-PL" b="0" dirty="0"/>
        </a:p>
      </dgm:t>
    </dgm:pt>
    <dgm:pt modelId="{6CBA970F-7A4A-42A8-842F-110B120F6B26}" type="parTrans" cxnId="{82C590DB-CC1E-402A-9868-346B98C24B89}">
      <dgm:prSet/>
      <dgm:spPr/>
      <dgm:t>
        <a:bodyPr/>
        <a:lstStyle/>
        <a:p>
          <a:endParaRPr lang="pl-PL"/>
        </a:p>
      </dgm:t>
    </dgm:pt>
    <dgm:pt modelId="{049BCF30-EB79-4E85-BDC8-B21FA45A8CB3}" type="sibTrans" cxnId="{82C590DB-CC1E-402A-9868-346B98C24B89}">
      <dgm:prSet/>
      <dgm:spPr/>
      <dgm:t>
        <a:bodyPr/>
        <a:lstStyle/>
        <a:p>
          <a:endParaRPr lang="pl-PL"/>
        </a:p>
      </dgm:t>
    </dgm:pt>
    <dgm:pt modelId="{F698DD9A-8A97-40AF-8BA1-2523F696DF7E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Send Email</a:t>
          </a:r>
        </a:p>
      </dgm:t>
    </dgm:pt>
    <dgm:pt modelId="{DFD8257C-A60D-4321-9D92-70C0B693EFDA}" type="parTrans" cxnId="{A2AC99B9-0FB1-4F01-9748-14F99E7DA45D}">
      <dgm:prSet/>
      <dgm:spPr/>
    </dgm:pt>
    <dgm:pt modelId="{29BB7CF8-53BB-44E5-933B-F40328EE607E}" type="sibTrans" cxnId="{A2AC99B9-0FB1-4F01-9748-14F99E7DA45D}">
      <dgm:prSet/>
      <dgm:spPr/>
    </dgm:pt>
    <dgm:pt modelId="{36B487B5-8CCD-4F4A-8D47-804247452598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POST /emails/orders/send</a:t>
          </a:r>
        </a:p>
      </dgm:t>
    </dgm:pt>
    <dgm:pt modelId="{E6DD1CDB-64EB-49D4-B67E-D42316C514A7}" type="parTrans" cxnId="{93E2FA5F-D4E5-40DF-B4B1-C3D3BB60FC05}">
      <dgm:prSet/>
      <dgm:spPr/>
    </dgm:pt>
    <dgm:pt modelId="{9CAE19BC-E310-4E86-BE10-0CCBF2A03EAC}" type="sibTrans" cxnId="{93E2FA5F-D4E5-40DF-B4B1-C3D3BB60FC05}">
      <dgm:prSet/>
      <dgm:spPr/>
    </dgm:pt>
    <dgm:pt modelId="{890D7BA8-E386-4C4F-9536-1F1668D3E0F6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Email Schema</a:t>
          </a:r>
        </a:p>
      </dgm:t>
    </dgm:pt>
    <dgm:pt modelId="{75D4055B-ABB9-47EA-A858-CF33F4E6E627}" type="parTrans" cxnId="{B9B2ACE1-56B6-476C-AE71-A1D11B6B64B4}">
      <dgm:prSet/>
      <dgm:spPr/>
    </dgm:pt>
    <dgm:pt modelId="{9E31C7F8-D164-4653-9223-5FD89B5D6827}" type="sibTrans" cxnId="{B9B2ACE1-56B6-476C-AE71-A1D11B6B64B4}">
      <dgm:prSet/>
      <dgm:spPr/>
    </dgm:pt>
    <dgm:pt modelId="{0E8052D3-AB00-475A-B00A-7F8100475FDF}">
      <dgm:prSet phldr="0"/>
      <dgm:spPr/>
      <dgm:t>
        <a:bodyPr/>
        <a:lstStyle/>
        <a:p>
          <a:r>
            <a:rPr lang="pl-PL" b="0" dirty="0">
              <a:latin typeface="Arial"/>
            </a:rPr>
            <a:t>Get </a:t>
          </a:r>
          <a:r>
            <a:rPr lang="pl-PL" b="0" dirty="0" err="1">
              <a:latin typeface="Arial"/>
            </a:rPr>
            <a:t>Fridge</a:t>
          </a:r>
          <a:r>
            <a:rPr lang="pl-PL" b="0" dirty="0">
              <a:latin typeface="Arial"/>
            </a:rPr>
            <a:t> </a:t>
          </a:r>
          <a:r>
            <a:rPr lang="pl-PL" b="0" dirty="0" err="1">
              <a:latin typeface="Arial"/>
            </a:rPr>
            <a:t>details</a:t>
          </a:r>
          <a:endParaRPr lang="pl-PL" b="0" dirty="0"/>
        </a:p>
      </dgm:t>
    </dgm:pt>
    <dgm:pt modelId="{E30EAA2E-1EEF-4943-A2E5-F55D808945B9}" type="parTrans" cxnId="{34C67E8F-5A41-488C-B1C5-32E95C0F438C}">
      <dgm:prSet/>
      <dgm:spPr/>
    </dgm:pt>
    <dgm:pt modelId="{970C3AE6-FD32-4E86-B1D1-62F286864058}" type="sibTrans" cxnId="{34C67E8F-5A41-488C-B1C5-32E95C0F438C}">
      <dgm:prSet/>
      <dgm:spPr/>
    </dgm:pt>
    <dgm:pt modelId="{EC916A8F-FF93-4615-AC50-3129D7333F85}">
      <dgm:prSet phldr="0"/>
      <dgm:spPr/>
      <dgm:t>
        <a:bodyPr/>
        <a:lstStyle/>
        <a:p>
          <a:pPr rtl="0"/>
          <a:r>
            <a:rPr lang="pl-PL" b="1" u="sng" dirty="0">
              <a:latin typeface="Arial"/>
            </a:rPr>
            <a:t>Interface Operation</a:t>
          </a:r>
        </a:p>
      </dgm:t>
    </dgm:pt>
    <dgm:pt modelId="{13DE1413-D303-4857-B5A9-763BE7E076D5}" type="parTrans" cxnId="{8E83AC9A-146D-4B66-BF32-E5E9068D4DBF}">
      <dgm:prSet/>
      <dgm:spPr/>
    </dgm:pt>
    <dgm:pt modelId="{CEE1BA25-B641-4339-AC27-C6A642CC6864}" type="sibTrans" cxnId="{8E83AC9A-146D-4B66-BF32-E5E9068D4DBF}">
      <dgm:prSet/>
      <dgm:spPr/>
    </dgm:pt>
    <dgm:pt modelId="{2A7B00A7-47FF-46C2-949E-CF0C0B935B11}">
      <dgm:prSet phldr="0"/>
      <dgm:spPr/>
      <dgm:t>
        <a:bodyPr/>
        <a:lstStyle/>
        <a:p>
          <a:pPr rtl="0"/>
          <a:r>
            <a:rPr lang="pl-PL" b="1" u="sng" dirty="0">
              <a:latin typeface="Arial"/>
            </a:rPr>
            <a:t>Resource Schema</a:t>
          </a:r>
        </a:p>
      </dgm:t>
    </dgm:pt>
    <dgm:pt modelId="{F3F390DF-FCF3-4A6B-A154-8CC4650AFC36}" type="parTrans" cxnId="{55A74127-D5CC-4F2A-8854-537D9D1F2386}">
      <dgm:prSet/>
      <dgm:spPr/>
    </dgm:pt>
    <dgm:pt modelId="{BAC3FE1D-AD24-4E21-8DEF-5DF8B82B4374}" type="sibTrans" cxnId="{55A74127-D5CC-4F2A-8854-537D9D1F2386}">
      <dgm:prSet/>
      <dgm:spPr/>
    </dgm:pt>
    <dgm:pt modelId="{8237CAEA-3969-4A18-A774-81945A783A26}">
      <dgm:prSet phldr="0"/>
      <dgm:spPr/>
      <dgm:t>
        <a:bodyPr/>
        <a:lstStyle/>
        <a:p>
          <a:r>
            <a:rPr lang="pl-PL" b="1" u="sng" dirty="0">
              <a:latin typeface="Arial"/>
            </a:rPr>
            <a:t>Dependency</a:t>
          </a:r>
        </a:p>
      </dgm:t>
    </dgm:pt>
    <dgm:pt modelId="{4A2D451C-8A72-40F9-AFEB-7771D51D81BD}" type="parTrans" cxnId="{A7D306D2-9EDA-43B0-8EB8-CE78FCE188A9}">
      <dgm:prSet/>
      <dgm:spPr/>
    </dgm:pt>
    <dgm:pt modelId="{FDC8D6A3-CC59-4E47-BA1B-CB28C675231F}" type="sibTrans" cxnId="{A7D306D2-9EDA-43B0-8EB8-CE78FCE188A9}">
      <dgm:prSet/>
      <dgm:spPr/>
    </dgm:pt>
    <dgm:pt modelId="{40F62612-1D5F-43C0-A89C-82C3C35FAC6F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Fridge contains list of Foods</a:t>
          </a:r>
        </a:p>
      </dgm:t>
    </dgm:pt>
    <dgm:pt modelId="{04EF63CE-E4F0-4E9D-8F26-B0712FBE8BB2}" type="parTrans" cxnId="{862BE875-BF56-4C24-9AA5-20ADEFB44E21}">
      <dgm:prSet/>
      <dgm:spPr/>
    </dgm:pt>
    <dgm:pt modelId="{63E6FD79-519C-4418-8461-C43AFFBD51BB}" type="sibTrans" cxnId="{862BE875-BF56-4C24-9AA5-20ADEFB44E21}">
      <dgm:prSet/>
      <dgm:spPr/>
    </dgm:pt>
    <dgm:pt modelId="{5F404225-C660-43F5-981E-EAFC0C80FC04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FoodOrder accepts Fridge and Food reference</a:t>
          </a:r>
        </a:p>
      </dgm:t>
    </dgm:pt>
    <dgm:pt modelId="{3AB373BC-C813-4107-B3A5-7D265B18361B}" type="parTrans" cxnId="{DC508760-D950-4AD2-86D5-21084B9FB081}">
      <dgm:prSet/>
      <dgm:spPr/>
    </dgm:pt>
    <dgm:pt modelId="{7DFA08E1-13FF-41BE-AAA3-3DFB57E19B2C}" type="sibTrans" cxnId="{DC508760-D950-4AD2-86D5-21084B9FB081}">
      <dgm:prSet/>
      <dgm:spPr/>
    </dgm:pt>
    <dgm:pt modelId="{DA22099A-94B7-47D1-8BA0-900B51A55D5B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FoodOrdered contains Fridge and Food reference</a:t>
          </a:r>
        </a:p>
      </dgm:t>
    </dgm:pt>
    <dgm:pt modelId="{359EF212-D213-43DA-92B0-98AA68BF30F8}" type="parTrans" cxnId="{0EF95BE1-FDDA-4ADA-9B8E-2CD3E1173344}">
      <dgm:prSet/>
      <dgm:spPr/>
    </dgm:pt>
    <dgm:pt modelId="{F6948288-6786-45BF-91AF-307BB23A6217}" type="sibTrans" cxnId="{0EF95BE1-FDDA-4ADA-9B8E-2CD3E1173344}">
      <dgm:prSet/>
      <dgm:spPr/>
    </dgm:pt>
    <dgm:pt modelId="{50340F8B-DDD0-4905-BC1E-4D34DC7A3392}">
      <dgm:prSet phldr="0"/>
      <dgm:spPr/>
      <dgm:t>
        <a:bodyPr/>
        <a:lstStyle/>
        <a:p>
          <a:pPr rtl="0"/>
          <a:r>
            <a:rPr lang="pl-PL" b="0" dirty="0">
              <a:latin typeface="Arial"/>
            </a:rPr>
            <a:t>Email Order accepts Order reference</a:t>
          </a:r>
        </a:p>
      </dgm:t>
    </dgm:pt>
    <dgm:pt modelId="{86A3DF69-8D76-4FAA-83C1-AA6F594BD900}" type="parTrans" cxnId="{F9F903C7-BA86-4BFC-B7A3-C4C383761A1B}">
      <dgm:prSet/>
      <dgm:spPr/>
    </dgm:pt>
    <dgm:pt modelId="{3A6A0A03-F689-487E-BCCC-C78CFF058EC8}" type="sibTrans" cxnId="{F9F903C7-BA86-4BFC-B7A3-C4C383761A1B}">
      <dgm:prSet/>
      <dgm:spPr/>
    </dgm:pt>
    <dgm:pt modelId="{C6FF15A7-1F3F-49BD-8AA4-DA2B5A3FC0CC}" type="pres">
      <dgm:prSet presAssocID="{B0B56CD7-6E5B-44DB-9E68-D0E43735B7B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38DE36-5484-4684-9BC8-3AADDAA0BCC9}" type="pres">
      <dgm:prSet presAssocID="{0E5397FB-1946-4126-87D5-52F2590C4E6F}" presName="horFlow" presStyleCnt="0"/>
      <dgm:spPr/>
    </dgm:pt>
    <dgm:pt modelId="{6F57AE7B-1A45-4BEF-9338-874B631E169A}" type="pres">
      <dgm:prSet presAssocID="{0E5397FB-1946-4126-87D5-52F2590C4E6F}" presName="bigChev" presStyleLbl="node1" presStyleIdx="0" presStyleCnt="5"/>
      <dgm:spPr/>
    </dgm:pt>
    <dgm:pt modelId="{2BCBEDB7-2A2E-45A6-91BB-2A45DAD40443}" type="pres">
      <dgm:prSet presAssocID="{13DE1413-D303-4857-B5A9-763BE7E076D5}" presName="parTrans" presStyleCnt="0"/>
      <dgm:spPr/>
    </dgm:pt>
    <dgm:pt modelId="{9801658B-C8B3-476A-AE78-DE1A178015C9}" type="pres">
      <dgm:prSet presAssocID="{EC916A8F-FF93-4615-AC50-3129D7333F85}" presName="node" presStyleLbl="alignAccFollowNode1" presStyleIdx="0" presStyleCnt="15">
        <dgm:presLayoutVars>
          <dgm:bulletEnabled val="1"/>
        </dgm:presLayoutVars>
      </dgm:prSet>
      <dgm:spPr/>
    </dgm:pt>
    <dgm:pt modelId="{E42AF9E7-2149-4840-9C32-6B82D81FAFAE}" type="pres">
      <dgm:prSet presAssocID="{CEE1BA25-B641-4339-AC27-C6A642CC6864}" presName="sibTrans" presStyleCnt="0"/>
      <dgm:spPr/>
    </dgm:pt>
    <dgm:pt modelId="{7E53E757-82E6-47AE-8D0F-3739E31BA6FF}" type="pres">
      <dgm:prSet presAssocID="{2A7B00A7-47FF-46C2-949E-CF0C0B935B11}" presName="node" presStyleLbl="alignAccFollowNode1" presStyleIdx="1" presStyleCnt="15">
        <dgm:presLayoutVars>
          <dgm:bulletEnabled val="1"/>
        </dgm:presLayoutVars>
      </dgm:prSet>
      <dgm:spPr/>
    </dgm:pt>
    <dgm:pt modelId="{40A5A17A-2A70-4F7D-BD50-70C85A41C23A}" type="pres">
      <dgm:prSet presAssocID="{BAC3FE1D-AD24-4E21-8DEF-5DF8B82B4374}" presName="sibTrans" presStyleCnt="0"/>
      <dgm:spPr/>
    </dgm:pt>
    <dgm:pt modelId="{CFE285AC-629C-4DEE-A13E-7F348FBA665E}" type="pres">
      <dgm:prSet presAssocID="{8237CAEA-3969-4A18-A774-81945A783A26}" presName="node" presStyleLbl="alignAccFollowNode1" presStyleIdx="2" presStyleCnt="15">
        <dgm:presLayoutVars>
          <dgm:bulletEnabled val="1"/>
        </dgm:presLayoutVars>
      </dgm:prSet>
      <dgm:spPr/>
    </dgm:pt>
    <dgm:pt modelId="{B9759755-3918-4771-82D8-FCC1EEC1871B}" type="pres">
      <dgm:prSet presAssocID="{0E5397FB-1946-4126-87D5-52F2590C4E6F}" presName="vSp" presStyleCnt="0"/>
      <dgm:spPr/>
    </dgm:pt>
    <dgm:pt modelId="{6C634C1F-F158-4C61-A649-361DA9128444}" type="pres">
      <dgm:prSet presAssocID="{0E8052D3-AB00-475A-B00A-7F8100475FDF}" presName="horFlow" presStyleCnt="0"/>
      <dgm:spPr/>
    </dgm:pt>
    <dgm:pt modelId="{E3F6BE30-49AA-492A-BA3B-E8B53A255079}" type="pres">
      <dgm:prSet presAssocID="{0E8052D3-AB00-475A-B00A-7F8100475FDF}" presName="bigChev" presStyleLbl="node1" presStyleIdx="1" presStyleCnt="5"/>
      <dgm:spPr/>
    </dgm:pt>
    <dgm:pt modelId="{D43F4C8E-5930-4303-B71D-D25D72101624}" type="pres">
      <dgm:prSet presAssocID="{F8594708-2345-403F-B23D-C12E61723B4F}" presName="parTrans" presStyleCnt="0"/>
      <dgm:spPr/>
    </dgm:pt>
    <dgm:pt modelId="{B7947C37-BD3B-46A2-A35C-9FAE9B67E9B5}" type="pres">
      <dgm:prSet presAssocID="{B2E6BF75-D918-4650-A6B4-769EA0034BB9}" presName="node" presStyleLbl="alignAccFollowNode1" presStyleIdx="3" presStyleCnt="15">
        <dgm:presLayoutVars>
          <dgm:bulletEnabled val="1"/>
        </dgm:presLayoutVars>
      </dgm:prSet>
      <dgm:spPr/>
    </dgm:pt>
    <dgm:pt modelId="{9CAB7E03-F1A0-40D6-87BE-1FDED81D04D1}" type="pres">
      <dgm:prSet presAssocID="{14AB6FE2-E4B2-4D83-9645-DC660E9C372E}" presName="sibTrans" presStyleCnt="0"/>
      <dgm:spPr/>
    </dgm:pt>
    <dgm:pt modelId="{4F3CF579-74C3-4549-8330-5F13E695B0AB}" type="pres">
      <dgm:prSet presAssocID="{38CCC2E7-66E4-47C6-B695-F9DD7C427C53}" presName="node" presStyleLbl="alignAccFollowNode1" presStyleIdx="4" presStyleCnt="15">
        <dgm:presLayoutVars>
          <dgm:bulletEnabled val="1"/>
        </dgm:presLayoutVars>
      </dgm:prSet>
      <dgm:spPr/>
    </dgm:pt>
    <dgm:pt modelId="{E3BF8156-B498-4F35-BAB6-FF7FF8F4FE17}" type="pres">
      <dgm:prSet presAssocID="{4369761D-EC79-476D-AD33-ABAE24B77618}" presName="sibTrans" presStyleCnt="0"/>
      <dgm:spPr/>
    </dgm:pt>
    <dgm:pt modelId="{6ADC00D6-8B5D-4DEB-B93E-04E2A8B222E3}" type="pres">
      <dgm:prSet presAssocID="{40F62612-1D5F-43C0-A89C-82C3C35FAC6F}" presName="node" presStyleLbl="alignAccFollowNode1" presStyleIdx="5" presStyleCnt="15">
        <dgm:presLayoutVars>
          <dgm:bulletEnabled val="1"/>
        </dgm:presLayoutVars>
      </dgm:prSet>
      <dgm:spPr/>
    </dgm:pt>
    <dgm:pt modelId="{0374B319-9E6B-4A95-B754-064A8438A9FF}" type="pres">
      <dgm:prSet presAssocID="{0E8052D3-AB00-475A-B00A-7F8100475FDF}" presName="vSp" presStyleCnt="0"/>
      <dgm:spPr/>
    </dgm:pt>
    <dgm:pt modelId="{97C85F8A-1F79-4E70-ADA3-592C1FE83B3E}" type="pres">
      <dgm:prSet presAssocID="{CA514C3D-ABBC-4A24-A20D-04492EAE6681}" presName="horFlow" presStyleCnt="0"/>
      <dgm:spPr/>
    </dgm:pt>
    <dgm:pt modelId="{2B84652E-29AD-459C-BDEA-7266DB9C675F}" type="pres">
      <dgm:prSet presAssocID="{CA514C3D-ABBC-4A24-A20D-04492EAE6681}" presName="bigChev" presStyleLbl="node1" presStyleIdx="2" presStyleCnt="5"/>
      <dgm:spPr/>
    </dgm:pt>
    <dgm:pt modelId="{B82D9ED5-726A-42CE-BBF8-3F44AB41F335}" type="pres">
      <dgm:prSet presAssocID="{54C9F9CF-07B2-4F82-B623-5E0356584E0F}" presName="parTrans" presStyleCnt="0"/>
      <dgm:spPr/>
    </dgm:pt>
    <dgm:pt modelId="{47279BB7-6E57-42C7-A6D0-53F8BF79CC46}" type="pres">
      <dgm:prSet presAssocID="{150CCA7B-572B-471D-ACA0-40533E5B8DDE}" presName="node" presStyleLbl="alignAccFollowNode1" presStyleIdx="6" presStyleCnt="15">
        <dgm:presLayoutVars>
          <dgm:bulletEnabled val="1"/>
        </dgm:presLayoutVars>
      </dgm:prSet>
      <dgm:spPr/>
    </dgm:pt>
    <dgm:pt modelId="{F6ABB061-4957-413D-9183-3C91A0FBAA58}" type="pres">
      <dgm:prSet presAssocID="{E5DE81A0-9324-4E28-807F-FC976E34D6C4}" presName="sibTrans" presStyleCnt="0"/>
      <dgm:spPr/>
    </dgm:pt>
    <dgm:pt modelId="{F0936B59-9118-4F50-9446-B7D6B5C4D108}" type="pres">
      <dgm:prSet presAssocID="{CB0A8369-8141-4D73-AD06-E8EE3705B5DD}" presName="node" presStyleLbl="alignAccFollowNode1" presStyleIdx="7" presStyleCnt="15">
        <dgm:presLayoutVars>
          <dgm:bulletEnabled val="1"/>
        </dgm:presLayoutVars>
      </dgm:prSet>
      <dgm:spPr/>
    </dgm:pt>
    <dgm:pt modelId="{7DEEF85C-8851-4559-9324-CE32F0E7E031}" type="pres">
      <dgm:prSet presAssocID="{1E24804C-F099-4675-9830-C3349D4641A4}" presName="sibTrans" presStyleCnt="0"/>
      <dgm:spPr/>
    </dgm:pt>
    <dgm:pt modelId="{DFADBCB2-7A3C-4D89-97E7-1519F59C079C}" type="pres">
      <dgm:prSet presAssocID="{5F404225-C660-43F5-981E-EAFC0C80FC04}" presName="node" presStyleLbl="alignAccFollowNode1" presStyleIdx="8" presStyleCnt="15">
        <dgm:presLayoutVars>
          <dgm:bulletEnabled val="1"/>
        </dgm:presLayoutVars>
      </dgm:prSet>
      <dgm:spPr/>
    </dgm:pt>
    <dgm:pt modelId="{1BC2D2FB-F1C7-421F-BD84-295EC1991CAB}" type="pres">
      <dgm:prSet presAssocID="{CA514C3D-ABBC-4A24-A20D-04492EAE6681}" presName="vSp" presStyleCnt="0"/>
      <dgm:spPr/>
    </dgm:pt>
    <dgm:pt modelId="{9DE6C6BD-1049-4BA2-8965-A087B19951FE}" type="pres">
      <dgm:prSet presAssocID="{999E431A-6FD7-4678-8C60-CF543011FBC5}" presName="horFlow" presStyleCnt="0"/>
      <dgm:spPr/>
    </dgm:pt>
    <dgm:pt modelId="{F7E30514-9B83-42D1-BE76-33E9EC609689}" type="pres">
      <dgm:prSet presAssocID="{999E431A-6FD7-4678-8C60-CF543011FBC5}" presName="bigChev" presStyleLbl="node1" presStyleIdx="3" presStyleCnt="5"/>
      <dgm:spPr/>
    </dgm:pt>
    <dgm:pt modelId="{917CE9C0-83EA-4F55-9B2C-AB52E9205840}" type="pres">
      <dgm:prSet presAssocID="{D5CAF675-A3A2-4F87-91BE-1B4CC80EC074}" presName="parTrans" presStyleCnt="0"/>
      <dgm:spPr/>
    </dgm:pt>
    <dgm:pt modelId="{F828EF8D-80B0-4471-93B5-424BBD1C5B0F}" type="pres">
      <dgm:prSet presAssocID="{890F5D96-7332-4A5D-BBB4-3B439AE5272A}" presName="node" presStyleLbl="alignAccFollowNode1" presStyleIdx="9" presStyleCnt="15">
        <dgm:presLayoutVars>
          <dgm:bulletEnabled val="1"/>
        </dgm:presLayoutVars>
      </dgm:prSet>
      <dgm:spPr/>
    </dgm:pt>
    <dgm:pt modelId="{CBAAAEF7-29E0-40AC-8D02-644E3333593D}" type="pres">
      <dgm:prSet presAssocID="{F00157B4-F1B6-46C1-8F73-C22BC32D66E6}" presName="sibTrans" presStyleCnt="0"/>
      <dgm:spPr/>
    </dgm:pt>
    <dgm:pt modelId="{7BC16F39-0250-4785-BBDA-E9EA161703C7}" type="pres">
      <dgm:prSet presAssocID="{C4CD1B31-A8F7-4D5E-9C51-1F61E348C8C6}" presName="node" presStyleLbl="alignAccFollowNode1" presStyleIdx="10" presStyleCnt="15">
        <dgm:presLayoutVars>
          <dgm:bulletEnabled val="1"/>
        </dgm:presLayoutVars>
      </dgm:prSet>
      <dgm:spPr/>
    </dgm:pt>
    <dgm:pt modelId="{0C0E0D1E-DA68-4CE1-AE12-3B34002CB273}" type="pres">
      <dgm:prSet presAssocID="{049BCF30-EB79-4E85-BDC8-B21FA45A8CB3}" presName="sibTrans" presStyleCnt="0"/>
      <dgm:spPr/>
    </dgm:pt>
    <dgm:pt modelId="{8D11364D-7AB0-4E9C-A700-985344E5061A}" type="pres">
      <dgm:prSet presAssocID="{DA22099A-94B7-47D1-8BA0-900B51A55D5B}" presName="node" presStyleLbl="alignAccFollowNode1" presStyleIdx="11" presStyleCnt="15">
        <dgm:presLayoutVars>
          <dgm:bulletEnabled val="1"/>
        </dgm:presLayoutVars>
      </dgm:prSet>
      <dgm:spPr/>
    </dgm:pt>
    <dgm:pt modelId="{CDE8D3C1-8F6C-494F-BDA4-62C8A34EA41A}" type="pres">
      <dgm:prSet presAssocID="{999E431A-6FD7-4678-8C60-CF543011FBC5}" presName="vSp" presStyleCnt="0"/>
      <dgm:spPr/>
    </dgm:pt>
    <dgm:pt modelId="{075AAE8E-31B0-4C3C-9378-7BB39FF833D5}" type="pres">
      <dgm:prSet presAssocID="{F698DD9A-8A97-40AF-8BA1-2523F696DF7E}" presName="horFlow" presStyleCnt="0"/>
      <dgm:spPr/>
    </dgm:pt>
    <dgm:pt modelId="{4BB28153-D57E-41E4-8D18-4937D8FDC268}" type="pres">
      <dgm:prSet presAssocID="{F698DD9A-8A97-40AF-8BA1-2523F696DF7E}" presName="bigChev" presStyleLbl="node1" presStyleIdx="4" presStyleCnt="5"/>
      <dgm:spPr/>
    </dgm:pt>
    <dgm:pt modelId="{EE1D91C5-7ADF-454E-A193-57DD472F3EEE}" type="pres">
      <dgm:prSet presAssocID="{E6DD1CDB-64EB-49D4-B67E-D42316C514A7}" presName="parTrans" presStyleCnt="0"/>
      <dgm:spPr/>
    </dgm:pt>
    <dgm:pt modelId="{481BBD44-723C-4B7F-B808-825DD0F6E432}" type="pres">
      <dgm:prSet presAssocID="{36B487B5-8CCD-4F4A-8D47-804247452598}" presName="node" presStyleLbl="alignAccFollowNode1" presStyleIdx="12" presStyleCnt="15">
        <dgm:presLayoutVars>
          <dgm:bulletEnabled val="1"/>
        </dgm:presLayoutVars>
      </dgm:prSet>
      <dgm:spPr/>
    </dgm:pt>
    <dgm:pt modelId="{96B9E63B-504A-4734-B656-9F0354E95CD7}" type="pres">
      <dgm:prSet presAssocID="{9CAE19BC-E310-4E86-BE10-0CCBF2A03EAC}" presName="sibTrans" presStyleCnt="0"/>
      <dgm:spPr/>
    </dgm:pt>
    <dgm:pt modelId="{43418FC3-8CE4-4C1F-AC92-75F63C5AC30A}" type="pres">
      <dgm:prSet presAssocID="{890D7BA8-E386-4C4F-9536-1F1668D3E0F6}" presName="node" presStyleLbl="alignAccFollowNode1" presStyleIdx="13" presStyleCnt="15">
        <dgm:presLayoutVars>
          <dgm:bulletEnabled val="1"/>
        </dgm:presLayoutVars>
      </dgm:prSet>
      <dgm:spPr/>
    </dgm:pt>
    <dgm:pt modelId="{0C5BEF18-9677-4BD7-A2D8-848F315C5D5E}" type="pres">
      <dgm:prSet presAssocID="{9E31C7F8-D164-4653-9223-5FD89B5D6827}" presName="sibTrans" presStyleCnt="0"/>
      <dgm:spPr/>
    </dgm:pt>
    <dgm:pt modelId="{B8F0C57A-823D-4082-9379-D13428746A5D}" type="pres">
      <dgm:prSet presAssocID="{50340F8B-DDD0-4905-BC1E-4D34DC7A3392}" presName="node" presStyleLbl="alignAccFollowNode1" presStyleIdx="14" presStyleCnt="15">
        <dgm:presLayoutVars>
          <dgm:bulletEnabled val="1"/>
        </dgm:presLayoutVars>
      </dgm:prSet>
      <dgm:spPr/>
    </dgm:pt>
  </dgm:ptLst>
  <dgm:cxnLst>
    <dgm:cxn modelId="{C5F8A714-6288-4E07-A4B6-263E488437DF}" type="presOf" srcId="{890D7BA8-E386-4C4F-9536-1F1668D3E0F6}" destId="{43418FC3-8CE4-4C1F-AC92-75F63C5AC30A}" srcOrd="0" destOrd="0" presId="urn:microsoft.com/office/officeart/2005/8/layout/lProcess3"/>
    <dgm:cxn modelId="{5AA8FB14-17F2-4A16-A9E2-154878138B6F}" type="presOf" srcId="{B2E6BF75-D918-4650-A6B4-769EA0034BB9}" destId="{B7947C37-BD3B-46A2-A35C-9FAE9B67E9B5}" srcOrd="0" destOrd="0" presId="urn:microsoft.com/office/officeart/2005/8/layout/lProcess3"/>
    <dgm:cxn modelId="{EACD8826-1EB1-4471-83A1-8D6066665400}" type="presOf" srcId="{150CCA7B-572B-471D-ACA0-40533E5B8DDE}" destId="{47279BB7-6E57-42C7-A6D0-53F8BF79CC46}" srcOrd="0" destOrd="0" presId="urn:microsoft.com/office/officeart/2005/8/layout/lProcess3"/>
    <dgm:cxn modelId="{55A74127-D5CC-4F2A-8854-537D9D1F2386}" srcId="{0E5397FB-1946-4126-87D5-52F2590C4E6F}" destId="{2A7B00A7-47FF-46C2-949E-CF0C0B935B11}" srcOrd="1" destOrd="0" parTransId="{F3F390DF-FCF3-4A6B-A154-8CC4650AFC36}" sibTransId="{BAC3FE1D-AD24-4E21-8DEF-5DF8B82B4374}"/>
    <dgm:cxn modelId="{61BD3429-95DC-4A14-9F9A-465986CA2D1C}" type="presOf" srcId="{40F62612-1D5F-43C0-A89C-82C3C35FAC6F}" destId="{6ADC00D6-8B5D-4DEB-B93E-04E2A8B222E3}" srcOrd="0" destOrd="0" presId="urn:microsoft.com/office/officeart/2005/8/layout/lProcess3"/>
    <dgm:cxn modelId="{FC9F8138-E90D-4142-806D-75BC6DD33AC0}" type="presOf" srcId="{8237CAEA-3969-4A18-A774-81945A783A26}" destId="{CFE285AC-629C-4DEE-A13E-7F348FBA665E}" srcOrd="0" destOrd="0" presId="urn:microsoft.com/office/officeart/2005/8/layout/lProcess3"/>
    <dgm:cxn modelId="{52B8C33B-1AC6-490B-A62C-60C95D8D171B}" srcId="{CA514C3D-ABBC-4A24-A20D-04492EAE6681}" destId="{CB0A8369-8141-4D73-AD06-E8EE3705B5DD}" srcOrd="1" destOrd="0" parTransId="{6EFF1D29-2A06-420F-84C1-023674C78ED4}" sibTransId="{1E24804C-F099-4675-9830-C3349D4641A4}"/>
    <dgm:cxn modelId="{2765BD3E-DF76-482C-8565-63AC678992D0}" srcId="{B0B56CD7-6E5B-44DB-9E68-D0E43735B7B0}" destId="{0E5397FB-1946-4126-87D5-52F2590C4E6F}" srcOrd="0" destOrd="0" parTransId="{699790C6-698A-4F1F-B99B-4949305935AF}" sibTransId="{87A2EBC6-36D7-4C7B-A027-03008ABBE2C8}"/>
    <dgm:cxn modelId="{1DB89C5E-4199-46D2-821A-A0DFB06608C2}" srcId="{CA514C3D-ABBC-4A24-A20D-04492EAE6681}" destId="{150CCA7B-572B-471D-ACA0-40533E5B8DDE}" srcOrd="0" destOrd="0" parTransId="{54C9F9CF-07B2-4F82-B623-5E0356584E0F}" sibTransId="{E5DE81A0-9324-4E28-807F-FC976E34D6C4}"/>
    <dgm:cxn modelId="{93E2FA5F-D4E5-40DF-B4B1-C3D3BB60FC05}" srcId="{F698DD9A-8A97-40AF-8BA1-2523F696DF7E}" destId="{36B487B5-8CCD-4F4A-8D47-804247452598}" srcOrd="0" destOrd="0" parTransId="{E6DD1CDB-64EB-49D4-B67E-D42316C514A7}" sibTransId="{9CAE19BC-E310-4E86-BE10-0CCBF2A03EAC}"/>
    <dgm:cxn modelId="{DC508760-D950-4AD2-86D5-21084B9FB081}" srcId="{CA514C3D-ABBC-4A24-A20D-04492EAE6681}" destId="{5F404225-C660-43F5-981E-EAFC0C80FC04}" srcOrd="2" destOrd="0" parTransId="{3AB373BC-C813-4107-B3A5-7D265B18361B}" sibTransId="{7DFA08E1-13FF-41BE-AAA3-3DFB57E19B2C}"/>
    <dgm:cxn modelId="{3871D24A-2CF4-4C97-8034-C87D5855EA3F}" type="presOf" srcId="{5F404225-C660-43F5-981E-EAFC0C80FC04}" destId="{DFADBCB2-7A3C-4D89-97E7-1519F59C079C}" srcOrd="0" destOrd="0" presId="urn:microsoft.com/office/officeart/2005/8/layout/lProcess3"/>
    <dgm:cxn modelId="{C7D7684E-53F4-4287-BCE5-3F611FA6707E}" type="presOf" srcId="{38CCC2E7-66E4-47C6-B695-F9DD7C427C53}" destId="{4F3CF579-74C3-4549-8330-5F13E695B0AB}" srcOrd="0" destOrd="0" presId="urn:microsoft.com/office/officeart/2005/8/layout/lProcess3"/>
    <dgm:cxn modelId="{3EB40F71-C660-4976-B182-CBA321B9BB51}" type="presOf" srcId="{DA22099A-94B7-47D1-8BA0-900B51A55D5B}" destId="{8D11364D-7AB0-4E9C-A700-985344E5061A}" srcOrd="0" destOrd="0" presId="urn:microsoft.com/office/officeart/2005/8/layout/lProcess3"/>
    <dgm:cxn modelId="{9B6F4F51-EB2E-479D-A74D-C3414A1C2378}" type="presOf" srcId="{C4CD1B31-A8F7-4D5E-9C51-1F61E348C8C6}" destId="{7BC16F39-0250-4785-BBDA-E9EA161703C7}" srcOrd="0" destOrd="0" presId="urn:microsoft.com/office/officeart/2005/8/layout/lProcess3"/>
    <dgm:cxn modelId="{862BE875-BF56-4C24-9AA5-20ADEFB44E21}" srcId="{0E8052D3-AB00-475A-B00A-7F8100475FDF}" destId="{40F62612-1D5F-43C0-A89C-82C3C35FAC6F}" srcOrd="2" destOrd="0" parTransId="{04EF63CE-E4F0-4E9D-8F26-B0712FBE8BB2}" sibTransId="{63E6FD79-519C-4418-8461-C43AFFBD51BB}"/>
    <dgm:cxn modelId="{B251CB56-8FE4-41CF-875A-962A1A8108BA}" srcId="{B0B56CD7-6E5B-44DB-9E68-D0E43735B7B0}" destId="{999E431A-6FD7-4678-8C60-CF543011FBC5}" srcOrd="3" destOrd="0" parTransId="{2E0E3758-7768-4E6C-82A7-407B8D330BF5}" sibTransId="{AC0A3FDD-984A-4AE2-B5F9-79CA832D79F0}"/>
    <dgm:cxn modelId="{1255447A-A583-4E9E-B7C3-05CBF64CAB5A}" type="presOf" srcId="{EC916A8F-FF93-4615-AC50-3129D7333F85}" destId="{9801658B-C8B3-476A-AE78-DE1A178015C9}" srcOrd="0" destOrd="0" presId="urn:microsoft.com/office/officeart/2005/8/layout/lProcess3"/>
    <dgm:cxn modelId="{EAEDAF80-9E94-457A-B526-EEA53C017593}" type="presOf" srcId="{2A7B00A7-47FF-46C2-949E-CF0C0B935B11}" destId="{7E53E757-82E6-47AE-8D0F-3739E31BA6FF}" srcOrd="0" destOrd="0" presId="urn:microsoft.com/office/officeart/2005/8/layout/lProcess3"/>
    <dgm:cxn modelId="{54B29A81-A744-4972-9D20-822759B2C625}" type="presOf" srcId="{999E431A-6FD7-4678-8C60-CF543011FBC5}" destId="{F7E30514-9B83-42D1-BE76-33E9EC609689}" srcOrd="0" destOrd="0" presId="urn:microsoft.com/office/officeart/2005/8/layout/lProcess3"/>
    <dgm:cxn modelId="{0CBD738F-C072-464F-A0BA-ECB6267EF773}" type="presOf" srcId="{CB0A8369-8141-4D73-AD06-E8EE3705B5DD}" destId="{F0936B59-9118-4F50-9446-B7D6B5C4D108}" srcOrd="0" destOrd="0" presId="urn:microsoft.com/office/officeart/2005/8/layout/lProcess3"/>
    <dgm:cxn modelId="{34C67E8F-5A41-488C-B1C5-32E95C0F438C}" srcId="{B0B56CD7-6E5B-44DB-9E68-D0E43735B7B0}" destId="{0E8052D3-AB00-475A-B00A-7F8100475FDF}" srcOrd="1" destOrd="0" parTransId="{E30EAA2E-1EEF-4943-A2E5-F55D808945B9}" sibTransId="{970C3AE6-FD32-4E86-B1D1-62F286864058}"/>
    <dgm:cxn modelId="{DB69C28F-5021-4CF2-9559-478DECFC8B6A}" srcId="{0E8052D3-AB00-475A-B00A-7F8100475FDF}" destId="{B2E6BF75-D918-4650-A6B4-769EA0034BB9}" srcOrd="0" destOrd="0" parTransId="{F8594708-2345-403F-B23D-C12E61723B4F}" sibTransId="{14AB6FE2-E4B2-4D83-9645-DC660E9C372E}"/>
    <dgm:cxn modelId="{8E83AC9A-146D-4B66-BF32-E5E9068D4DBF}" srcId="{0E5397FB-1946-4126-87D5-52F2590C4E6F}" destId="{EC916A8F-FF93-4615-AC50-3129D7333F85}" srcOrd="0" destOrd="0" parTransId="{13DE1413-D303-4857-B5A9-763BE7E076D5}" sibTransId="{CEE1BA25-B641-4339-AC27-C6A642CC6864}"/>
    <dgm:cxn modelId="{0003449D-B3A5-4500-B4CD-E80F5CB2A8CE}" type="presOf" srcId="{F698DD9A-8A97-40AF-8BA1-2523F696DF7E}" destId="{4BB28153-D57E-41E4-8D18-4937D8FDC268}" srcOrd="0" destOrd="0" presId="urn:microsoft.com/office/officeart/2005/8/layout/lProcess3"/>
    <dgm:cxn modelId="{FF4719A3-D11E-48B6-ADC9-3693B949B7ED}" type="presOf" srcId="{0E8052D3-AB00-475A-B00A-7F8100475FDF}" destId="{E3F6BE30-49AA-492A-BA3B-E8B53A255079}" srcOrd="0" destOrd="0" presId="urn:microsoft.com/office/officeart/2005/8/layout/lProcess3"/>
    <dgm:cxn modelId="{FC5F7CA5-FCD0-4FF8-A47D-7A74319FEB2E}" type="presOf" srcId="{B0B56CD7-6E5B-44DB-9E68-D0E43735B7B0}" destId="{C6FF15A7-1F3F-49BD-8AA4-DA2B5A3FC0CC}" srcOrd="0" destOrd="0" presId="urn:microsoft.com/office/officeart/2005/8/layout/lProcess3"/>
    <dgm:cxn modelId="{944C47B2-325C-41ED-AE3B-2BC8C2F83A89}" srcId="{B0B56CD7-6E5B-44DB-9E68-D0E43735B7B0}" destId="{CA514C3D-ABBC-4A24-A20D-04492EAE6681}" srcOrd="2" destOrd="0" parTransId="{7AF8E6F5-3EB2-41CE-B3BF-5FF41F23A74C}" sibTransId="{EEDFEB6F-DBD4-4DE8-92DA-7B54A4CCB875}"/>
    <dgm:cxn modelId="{A6E72CB5-E717-4CE0-8DE9-A218020697F9}" type="presOf" srcId="{36B487B5-8CCD-4F4A-8D47-804247452598}" destId="{481BBD44-723C-4B7F-B808-825DD0F6E432}" srcOrd="0" destOrd="0" presId="urn:microsoft.com/office/officeart/2005/8/layout/lProcess3"/>
    <dgm:cxn modelId="{A2AC99B9-0FB1-4F01-9748-14F99E7DA45D}" srcId="{B0B56CD7-6E5B-44DB-9E68-D0E43735B7B0}" destId="{F698DD9A-8A97-40AF-8BA1-2523F696DF7E}" srcOrd="4" destOrd="0" parTransId="{DFD8257C-A60D-4321-9D92-70C0B693EFDA}" sibTransId="{29BB7CF8-53BB-44E5-933B-F40328EE607E}"/>
    <dgm:cxn modelId="{ACF95ABB-7BCD-44AD-AB3E-F13048D4701B}" type="presOf" srcId="{CA514C3D-ABBC-4A24-A20D-04492EAE6681}" destId="{2B84652E-29AD-459C-BDEA-7266DB9C675F}" srcOrd="0" destOrd="0" presId="urn:microsoft.com/office/officeart/2005/8/layout/lProcess3"/>
    <dgm:cxn modelId="{235142BC-26B0-45C6-9956-FA134EEF97F2}" type="presOf" srcId="{0E5397FB-1946-4126-87D5-52F2590C4E6F}" destId="{6F57AE7B-1A45-4BEF-9338-874B631E169A}" srcOrd="0" destOrd="0" presId="urn:microsoft.com/office/officeart/2005/8/layout/lProcess3"/>
    <dgm:cxn modelId="{EDAFB1C0-86B0-48AE-AF66-5CBA740EBB35}" srcId="{0E8052D3-AB00-475A-B00A-7F8100475FDF}" destId="{38CCC2E7-66E4-47C6-B695-F9DD7C427C53}" srcOrd="1" destOrd="0" parTransId="{10AB1D14-EA3B-4671-984F-17D57BA3B024}" sibTransId="{4369761D-EC79-476D-AD33-ABAE24B77618}"/>
    <dgm:cxn modelId="{936B56C5-B61C-44A9-90F2-8B0B84FE4037}" type="presOf" srcId="{890F5D96-7332-4A5D-BBB4-3B439AE5272A}" destId="{F828EF8D-80B0-4471-93B5-424BBD1C5B0F}" srcOrd="0" destOrd="0" presId="urn:microsoft.com/office/officeart/2005/8/layout/lProcess3"/>
    <dgm:cxn modelId="{F9F903C7-BA86-4BFC-B7A3-C4C383761A1B}" srcId="{F698DD9A-8A97-40AF-8BA1-2523F696DF7E}" destId="{50340F8B-DDD0-4905-BC1E-4D34DC7A3392}" srcOrd="2" destOrd="0" parTransId="{86A3DF69-8D76-4FAA-83C1-AA6F594BD900}" sibTransId="{3A6A0A03-F689-487E-BCCC-C78CFF058EC8}"/>
    <dgm:cxn modelId="{A7D306D2-9EDA-43B0-8EB8-CE78FCE188A9}" srcId="{0E5397FB-1946-4126-87D5-52F2590C4E6F}" destId="{8237CAEA-3969-4A18-A774-81945A783A26}" srcOrd="2" destOrd="0" parTransId="{4A2D451C-8A72-40F9-AFEB-7771D51D81BD}" sibTransId="{FDC8D6A3-CC59-4E47-BA1B-CB28C675231F}"/>
    <dgm:cxn modelId="{82C590DB-CC1E-402A-9868-346B98C24B89}" srcId="{999E431A-6FD7-4678-8C60-CF543011FBC5}" destId="{C4CD1B31-A8F7-4D5E-9C51-1F61E348C8C6}" srcOrd="1" destOrd="0" parTransId="{6CBA970F-7A4A-42A8-842F-110B120F6B26}" sibTransId="{049BCF30-EB79-4E85-BDC8-B21FA45A8CB3}"/>
    <dgm:cxn modelId="{0EF95BE1-FDDA-4ADA-9B8E-2CD3E1173344}" srcId="{999E431A-6FD7-4678-8C60-CF543011FBC5}" destId="{DA22099A-94B7-47D1-8BA0-900B51A55D5B}" srcOrd="2" destOrd="0" parTransId="{359EF212-D213-43DA-92B0-98AA68BF30F8}" sibTransId="{F6948288-6786-45BF-91AF-307BB23A6217}"/>
    <dgm:cxn modelId="{B9B2ACE1-56B6-476C-AE71-A1D11B6B64B4}" srcId="{F698DD9A-8A97-40AF-8BA1-2523F696DF7E}" destId="{890D7BA8-E386-4C4F-9536-1F1668D3E0F6}" srcOrd="1" destOrd="0" parTransId="{75D4055B-ABB9-47EA-A858-CF33F4E6E627}" sibTransId="{9E31C7F8-D164-4653-9223-5FD89B5D6827}"/>
    <dgm:cxn modelId="{220DD1F7-EAB5-49D5-B2B1-26D039AE88C6}" type="presOf" srcId="{50340F8B-DDD0-4905-BC1E-4D34DC7A3392}" destId="{B8F0C57A-823D-4082-9379-D13428746A5D}" srcOrd="0" destOrd="0" presId="urn:microsoft.com/office/officeart/2005/8/layout/lProcess3"/>
    <dgm:cxn modelId="{A0C343FD-58A9-44A1-80FE-4A3A68F48342}" srcId="{999E431A-6FD7-4678-8C60-CF543011FBC5}" destId="{890F5D96-7332-4A5D-BBB4-3B439AE5272A}" srcOrd="0" destOrd="0" parTransId="{D5CAF675-A3A2-4F87-91BE-1B4CC80EC074}" sibTransId="{F00157B4-F1B6-46C1-8F73-C22BC32D66E6}"/>
    <dgm:cxn modelId="{53CE94B0-73E2-4324-A3E3-5CA0C61ED8FB}" type="presParOf" srcId="{C6FF15A7-1F3F-49BD-8AA4-DA2B5A3FC0CC}" destId="{5138DE36-5484-4684-9BC8-3AADDAA0BCC9}" srcOrd="0" destOrd="0" presId="urn:microsoft.com/office/officeart/2005/8/layout/lProcess3"/>
    <dgm:cxn modelId="{318FC23A-6508-4A30-B8EC-4837C86E1875}" type="presParOf" srcId="{5138DE36-5484-4684-9BC8-3AADDAA0BCC9}" destId="{6F57AE7B-1A45-4BEF-9338-874B631E169A}" srcOrd="0" destOrd="0" presId="urn:microsoft.com/office/officeart/2005/8/layout/lProcess3"/>
    <dgm:cxn modelId="{A536B95D-BBEC-4FD3-BE3D-95FC1F9CC4FC}" type="presParOf" srcId="{5138DE36-5484-4684-9BC8-3AADDAA0BCC9}" destId="{2BCBEDB7-2A2E-45A6-91BB-2A45DAD40443}" srcOrd="1" destOrd="0" presId="urn:microsoft.com/office/officeart/2005/8/layout/lProcess3"/>
    <dgm:cxn modelId="{32D2C627-D135-4053-B08F-D0E4F60D2D49}" type="presParOf" srcId="{5138DE36-5484-4684-9BC8-3AADDAA0BCC9}" destId="{9801658B-C8B3-476A-AE78-DE1A178015C9}" srcOrd="2" destOrd="0" presId="urn:microsoft.com/office/officeart/2005/8/layout/lProcess3"/>
    <dgm:cxn modelId="{B153C85D-1204-4321-9A12-98FC1B653387}" type="presParOf" srcId="{5138DE36-5484-4684-9BC8-3AADDAA0BCC9}" destId="{E42AF9E7-2149-4840-9C32-6B82D81FAFAE}" srcOrd="3" destOrd="0" presId="urn:microsoft.com/office/officeart/2005/8/layout/lProcess3"/>
    <dgm:cxn modelId="{DDAB10F3-62F9-4A1E-9855-0A3FD7F2AC2C}" type="presParOf" srcId="{5138DE36-5484-4684-9BC8-3AADDAA0BCC9}" destId="{7E53E757-82E6-47AE-8D0F-3739E31BA6FF}" srcOrd="4" destOrd="0" presId="urn:microsoft.com/office/officeart/2005/8/layout/lProcess3"/>
    <dgm:cxn modelId="{22703479-A070-4FCE-9930-EEDC6D59CEF8}" type="presParOf" srcId="{5138DE36-5484-4684-9BC8-3AADDAA0BCC9}" destId="{40A5A17A-2A70-4F7D-BD50-70C85A41C23A}" srcOrd="5" destOrd="0" presId="urn:microsoft.com/office/officeart/2005/8/layout/lProcess3"/>
    <dgm:cxn modelId="{B28F5E35-0E23-4177-8381-DB14D6D35570}" type="presParOf" srcId="{5138DE36-5484-4684-9BC8-3AADDAA0BCC9}" destId="{CFE285AC-629C-4DEE-A13E-7F348FBA665E}" srcOrd="6" destOrd="0" presId="urn:microsoft.com/office/officeart/2005/8/layout/lProcess3"/>
    <dgm:cxn modelId="{47D309F8-3707-4576-814C-619F3C0DB991}" type="presParOf" srcId="{C6FF15A7-1F3F-49BD-8AA4-DA2B5A3FC0CC}" destId="{B9759755-3918-4771-82D8-FCC1EEC1871B}" srcOrd="1" destOrd="0" presId="urn:microsoft.com/office/officeart/2005/8/layout/lProcess3"/>
    <dgm:cxn modelId="{8D9F65E6-5DEE-4659-BEAF-E0AB3436A5ED}" type="presParOf" srcId="{C6FF15A7-1F3F-49BD-8AA4-DA2B5A3FC0CC}" destId="{6C634C1F-F158-4C61-A649-361DA9128444}" srcOrd="2" destOrd="0" presId="urn:microsoft.com/office/officeart/2005/8/layout/lProcess3"/>
    <dgm:cxn modelId="{C541E17B-4CB5-40DB-8E66-7A56F1B18C48}" type="presParOf" srcId="{6C634C1F-F158-4C61-A649-361DA9128444}" destId="{E3F6BE30-49AA-492A-BA3B-E8B53A255079}" srcOrd="0" destOrd="0" presId="urn:microsoft.com/office/officeart/2005/8/layout/lProcess3"/>
    <dgm:cxn modelId="{D1129CF2-CFCC-4A88-9F80-89A47F565FF3}" type="presParOf" srcId="{6C634C1F-F158-4C61-A649-361DA9128444}" destId="{D43F4C8E-5930-4303-B71D-D25D72101624}" srcOrd="1" destOrd="0" presId="urn:microsoft.com/office/officeart/2005/8/layout/lProcess3"/>
    <dgm:cxn modelId="{D9DB1C7E-660D-49F2-95CA-4A42515806D3}" type="presParOf" srcId="{6C634C1F-F158-4C61-A649-361DA9128444}" destId="{B7947C37-BD3B-46A2-A35C-9FAE9B67E9B5}" srcOrd="2" destOrd="0" presId="urn:microsoft.com/office/officeart/2005/8/layout/lProcess3"/>
    <dgm:cxn modelId="{B6FDE2AF-7FE8-48F9-8B67-A5C4A73800EF}" type="presParOf" srcId="{6C634C1F-F158-4C61-A649-361DA9128444}" destId="{9CAB7E03-F1A0-40D6-87BE-1FDED81D04D1}" srcOrd="3" destOrd="0" presId="urn:microsoft.com/office/officeart/2005/8/layout/lProcess3"/>
    <dgm:cxn modelId="{4C1F349B-552F-422B-8F19-813F3C140FE0}" type="presParOf" srcId="{6C634C1F-F158-4C61-A649-361DA9128444}" destId="{4F3CF579-74C3-4549-8330-5F13E695B0AB}" srcOrd="4" destOrd="0" presId="urn:microsoft.com/office/officeart/2005/8/layout/lProcess3"/>
    <dgm:cxn modelId="{2B436E8B-5933-4F76-B047-3696AF35D634}" type="presParOf" srcId="{6C634C1F-F158-4C61-A649-361DA9128444}" destId="{E3BF8156-B498-4F35-BAB6-FF7FF8F4FE17}" srcOrd="5" destOrd="0" presId="urn:microsoft.com/office/officeart/2005/8/layout/lProcess3"/>
    <dgm:cxn modelId="{4590CCEB-3F63-4F7B-976C-E4A32C116174}" type="presParOf" srcId="{6C634C1F-F158-4C61-A649-361DA9128444}" destId="{6ADC00D6-8B5D-4DEB-B93E-04E2A8B222E3}" srcOrd="6" destOrd="0" presId="urn:microsoft.com/office/officeart/2005/8/layout/lProcess3"/>
    <dgm:cxn modelId="{1FAF9BF5-5A3A-4D51-9A1E-045FBF15CA7A}" type="presParOf" srcId="{C6FF15A7-1F3F-49BD-8AA4-DA2B5A3FC0CC}" destId="{0374B319-9E6B-4A95-B754-064A8438A9FF}" srcOrd="3" destOrd="0" presId="urn:microsoft.com/office/officeart/2005/8/layout/lProcess3"/>
    <dgm:cxn modelId="{1E913EEE-1A79-4AB7-BA96-30A7D65891C1}" type="presParOf" srcId="{C6FF15A7-1F3F-49BD-8AA4-DA2B5A3FC0CC}" destId="{97C85F8A-1F79-4E70-ADA3-592C1FE83B3E}" srcOrd="4" destOrd="0" presId="urn:microsoft.com/office/officeart/2005/8/layout/lProcess3"/>
    <dgm:cxn modelId="{A61C9BF9-97C6-4382-83F6-112715477E72}" type="presParOf" srcId="{97C85F8A-1F79-4E70-ADA3-592C1FE83B3E}" destId="{2B84652E-29AD-459C-BDEA-7266DB9C675F}" srcOrd="0" destOrd="0" presId="urn:microsoft.com/office/officeart/2005/8/layout/lProcess3"/>
    <dgm:cxn modelId="{2FCB09B7-C287-4C6E-AAA8-4C8585D4E224}" type="presParOf" srcId="{97C85F8A-1F79-4E70-ADA3-592C1FE83B3E}" destId="{B82D9ED5-726A-42CE-BBF8-3F44AB41F335}" srcOrd="1" destOrd="0" presId="urn:microsoft.com/office/officeart/2005/8/layout/lProcess3"/>
    <dgm:cxn modelId="{A01A0AAA-D0F6-448F-AA21-A679DE63E4EF}" type="presParOf" srcId="{97C85F8A-1F79-4E70-ADA3-592C1FE83B3E}" destId="{47279BB7-6E57-42C7-A6D0-53F8BF79CC46}" srcOrd="2" destOrd="0" presId="urn:microsoft.com/office/officeart/2005/8/layout/lProcess3"/>
    <dgm:cxn modelId="{09A59332-2AF1-479A-84B8-B5A7F4ACA7D1}" type="presParOf" srcId="{97C85F8A-1F79-4E70-ADA3-592C1FE83B3E}" destId="{F6ABB061-4957-413D-9183-3C91A0FBAA58}" srcOrd="3" destOrd="0" presId="urn:microsoft.com/office/officeart/2005/8/layout/lProcess3"/>
    <dgm:cxn modelId="{2FD6987F-B35C-45F4-92F1-857319BA1404}" type="presParOf" srcId="{97C85F8A-1F79-4E70-ADA3-592C1FE83B3E}" destId="{F0936B59-9118-4F50-9446-B7D6B5C4D108}" srcOrd="4" destOrd="0" presId="urn:microsoft.com/office/officeart/2005/8/layout/lProcess3"/>
    <dgm:cxn modelId="{7A8E406B-4A33-4AE9-B8A4-189A75BD6DDC}" type="presParOf" srcId="{97C85F8A-1F79-4E70-ADA3-592C1FE83B3E}" destId="{7DEEF85C-8851-4559-9324-CE32F0E7E031}" srcOrd="5" destOrd="0" presId="urn:microsoft.com/office/officeart/2005/8/layout/lProcess3"/>
    <dgm:cxn modelId="{EC37386A-A9B5-4C85-B0C3-6A516ACD94CF}" type="presParOf" srcId="{97C85F8A-1F79-4E70-ADA3-592C1FE83B3E}" destId="{DFADBCB2-7A3C-4D89-97E7-1519F59C079C}" srcOrd="6" destOrd="0" presId="urn:microsoft.com/office/officeart/2005/8/layout/lProcess3"/>
    <dgm:cxn modelId="{724C97BB-48CA-422D-82A6-913C910F004C}" type="presParOf" srcId="{C6FF15A7-1F3F-49BD-8AA4-DA2B5A3FC0CC}" destId="{1BC2D2FB-F1C7-421F-BD84-295EC1991CAB}" srcOrd="5" destOrd="0" presId="urn:microsoft.com/office/officeart/2005/8/layout/lProcess3"/>
    <dgm:cxn modelId="{93D741C3-AAF0-45B1-9E70-DA519172275B}" type="presParOf" srcId="{C6FF15A7-1F3F-49BD-8AA4-DA2B5A3FC0CC}" destId="{9DE6C6BD-1049-4BA2-8965-A087B19951FE}" srcOrd="6" destOrd="0" presId="urn:microsoft.com/office/officeart/2005/8/layout/lProcess3"/>
    <dgm:cxn modelId="{96E7A85A-8CC1-4050-97A1-448FD9AAA1E4}" type="presParOf" srcId="{9DE6C6BD-1049-4BA2-8965-A087B19951FE}" destId="{F7E30514-9B83-42D1-BE76-33E9EC609689}" srcOrd="0" destOrd="0" presId="urn:microsoft.com/office/officeart/2005/8/layout/lProcess3"/>
    <dgm:cxn modelId="{6F70C6CB-68B3-45B2-B294-576425CE0476}" type="presParOf" srcId="{9DE6C6BD-1049-4BA2-8965-A087B19951FE}" destId="{917CE9C0-83EA-4F55-9B2C-AB52E9205840}" srcOrd="1" destOrd="0" presId="urn:microsoft.com/office/officeart/2005/8/layout/lProcess3"/>
    <dgm:cxn modelId="{BBDD4890-68F4-425F-ABE3-2715DCE43C06}" type="presParOf" srcId="{9DE6C6BD-1049-4BA2-8965-A087B19951FE}" destId="{F828EF8D-80B0-4471-93B5-424BBD1C5B0F}" srcOrd="2" destOrd="0" presId="urn:microsoft.com/office/officeart/2005/8/layout/lProcess3"/>
    <dgm:cxn modelId="{59EFB993-02AD-484B-A009-286B96E3DF37}" type="presParOf" srcId="{9DE6C6BD-1049-4BA2-8965-A087B19951FE}" destId="{CBAAAEF7-29E0-40AC-8D02-644E3333593D}" srcOrd="3" destOrd="0" presId="urn:microsoft.com/office/officeart/2005/8/layout/lProcess3"/>
    <dgm:cxn modelId="{E2D0E767-F9E1-4953-9DDC-230F36CF6A4B}" type="presParOf" srcId="{9DE6C6BD-1049-4BA2-8965-A087B19951FE}" destId="{7BC16F39-0250-4785-BBDA-E9EA161703C7}" srcOrd="4" destOrd="0" presId="urn:microsoft.com/office/officeart/2005/8/layout/lProcess3"/>
    <dgm:cxn modelId="{9C180117-8B90-4156-9D61-631E0DC57DC0}" type="presParOf" srcId="{9DE6C6BD-1049-4BA2-8965-A087B19951FE}" destId="{0C0E0D1E-DA68-4CE1-AE12-3B34002CB273}" srcOrd="5" destOrd="0" presId="urn:microsoft.com/office/officeart/2005/8/layout/lProcess3"/>
    <dgm:cxn modelId="{2A37AAF3-43B0-4261-890C-7A4CB1A82E7B}" type="presParOf" srcId="{9DE6C6BD-1049-4BA2-8965-A087B19951FE}" destId="{8D11364D-7AB0-4E9C-A700-985344E5061A}" srcOrd="6" destOrd="0" presId="urn:microsoft.com/office/officeart/2005/8/layout/lProcess3"/>
    <dgm:cxn modelId="{E5D805A1-2791-4281-A0DD-409640F20FE1}" type="presParOf" srcId="{C6FF15A7-1F3F-49BD-8AA4-DA2B5A3FC0CC}" destId="{CDE8D3C1-8F6C-494F-BDA4-62C8A34EA41A}" srcOrd="7" destOrd="0" presId="urn:microsoft.com/office/officeart/2005/8/layout/lProcess3"/>
    <dgm:cxn modelId="{D3D5D42D-C0DD-4711-A6AA-277911B0FC1F}" type="presParOf" srcId="{C6FF15A7-1F3F-49BD-8AA4-DA2B5A3FC0CC}" destId="{075AAE8E-31B0-4C3C-9378-7BB39FF833D5}" srcOrd="8" destOrd="0" presId="urn:microsoft.com/office/officeart/2005/8/layout/lProcess3"/>
    <dgm:cxn modelId="{08BBD958-C958-46A7-9F16-68311C87F778}" type="presParOf" srcId="{075AAE8E-31B0-4C3C-9378-7BB39FF833D5}" destId="{4BB28153-D57E-41E4-8D18-4937D8FDC268}" srcOrd="0" destOrd="0" presId="urn:microsoft.com/office/officeart/2005/8/layout/lProcess3"/>
    <dgm:cxn modelId="{3C1B0B78-4FAA-4766-B659-82B76D1278F3}" type="presParOf" srcId="{075AAE8E-31B0-4C3C-9378-7BB39FF833D5}" destId="{EE1D91C5-7ADF-454E-A193-57DD472F3EEE}" srcOrd="1" destOrd="0" presId="urn:microsoft.com/office/officeart/2005/8/layout/lProcess3"/>
    <dgm:cxn modelId="{F666C791-7B72-423E-942E-7C8AC6626438}" type="presParOf" srcId="{075AAE8E-31B0-4C3C-9378-7BB39FF833D5}" destId="{481BBD44-723C-4B7F-B808-825DD0F6E432}" srcOrd="2" destOrd="0" presId="urn:microsoft.com/office/officeart/2005/8/layout/lProcess3"/>
    <dgm:cxn modelId="{8A4305B9-DF4D-4E87-B9E2-EBA179A61772}" type="presParOf" srcId="{075AAE8E-31B0-4C3C-9378-7BB39FF833D5}" destId="{96B9E63B-504A-4734-B656-9F0354E95CD7}" srcOrd="3" destOrd="0" presId="urn:microsoft.com/office/officeart/2005/8/layout/lProcess3"/>
    <dgm:cxn modelId="{4CBBAEEB-E319-401C-84EB-2DD3FC756BFA}" type="presParOf" srcId="{075AAE8E-31B0-4C3C-9378-7BB39FF833D5}" destId="{43418FC3-8CE4-4C1F-AC92-75F63C5AC30A}" srcOrd="4" destOrd="0" presId="urn:microsoft.com/office/officeart/2005/8/layout/lProcess3"/>
    <dgm:cxn modelId="{AFD87EEA-A006-4234-8643-E87C597569C0}" type="presParOf" srcId="{075AAE8E-31B0-4C3C-9378-7BB39FF833D5}" destId="{0C5BEF18-9677-4BD7-A2D8-848F315C5D5E}" srcOrd="5" destOrd="0" presId="urn:microsoft.com/office/officeart/2005/8/layout/lProcess3"/>
    <dgm:cxn modelId="{8D8E25B2-C96F-4696-B384-5670A79CF1A9}" type="presParOf" srcId="{075AAE8E-31B0-4C3C-9378-7BB39FF833D5}" destId="{B8F0C57A-823D-4082-9379-D13428746A5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E069B-FC1E-4653-8CC2-926AAD7F97AE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B2B58A-2C25-4795-8F0E-6EC192630A74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Design Blueprint</a:t>
          </a:r>
          <a:endParaRPr lang="pl-PL"/>
        </a:p>
      </dgm:t>
    </dgm:pt>
    <dgm:pt modelId="{EEA55DD7-F90A-4985-9EE3-A4A66954C0AB}" type="parTrans" cxnId="{0775A6D6-4E05-47EA-A7F9-18E691E5816C}">
      <dgm:prSet/>
      <dgm:spPr/>
      <dgm:t>
        <a:bodyPr/>
        <a:lstStyle/>
        <a:p>
          <a:endParaRPr lang="pl-PL"/>
        </a:p>
      </dgm:t>
    </dgm:pt>
    <dgm:pt modelId="{81693A30-3086-4570-825E-598EC9815F93}" type="sibTrans" cxnId="{0775A6D6-4E05-47EA-A7F9-18E691E5816C}">
      <dgm:prSet/>
      <dgm:spPr/>
      <dgm:t>
        <a:bodyPr/>
        <a:lstStyle/>
        <a:p>
          <a:endParaRPr lang="pl-PL"/>
        </a:p>
      </dgm:t>
    </dgm:pt>
    <dgm:pt modelId="{185AC15F-E4E6-40F9-8509-E998F380A67E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Implement Feature</a:t>
          </a:r>
          <a:endParaRPr lang="pl-PL"/>
        </a:p>
      </dgm:t>
    </dgm:pt>
    <dgm:pt modelId="{D61A6B88-61CC-4E00-9B14-5DFC4875FDC3}" type="parTrans" cxnId="{F9590F96-4A03-48B1-9C64-E4E41E407154}">
      <dgm:prSet/>
      <dgm:spPr/>
      <dgm:t>
        <a:bodyPr/>
        <a:lstStyle/>
        <a:p>
          <a:endParaRPr lang="pl-PL"/>
        </a:p>
      </dgm:t>
    </dgm:pt>
    <dgm:pt modelId="{19FA7D2D-62A3-4DFA-9C7E-CFB587EC5DD7}" type="sibTrans" cxnId="{F9590F96-4A03-48B1-9C64-E4E41E407154}">
      <dgm:prSet/>
      <dgm:spPr/>
      <dgm:t>
        <a:bodyPr/>
        <a:lstStyle/>
        <a:p>
          <a:endParaRPr lang="pl-PL"/>
        </a:p>
      </dgm:t>
    </dgm:pt>
    <dgm:pt modelId="{2AC47245-C46E-4839-B74B-D04B82E7CDFE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Validate Feature</a:t>
          </a:r>
          <a:endParaRPr lang="pl-PL"/>
        </a:p>
      </dgm:t>
    </dgm:pt>
    <dgm:pt modelId="{C0ACB40D-DC55-45BB-AFAC-F5655A7549A4}" type="parTrans" cxnId="{CEEE728B-2606-404E-B631-804BB276DF29}">
      <dgm:prSet/>
      <dgm:spPr/>
      <dgm:t>
        <a:bodyPr/>
        <a:lstStyle/>
        <a:p>
          <a:endParaRPr lang="pl-PL"/>
        </a:p>
      </dgm:t>
    </dgm:pt>
    <dgm:pt modelId="{103D1229-0014-4879-AE61-05DB16103CA8}" type="sibTrans" cxnId="{CEEE728B-2606-404E-B631-804BB276DF29}">
      <dgm:prSet/>
      <dgm:spPr/>
      <dgm:t>
        <a:bodyPr/>
        <a:lstStyle/>
        <a:p>
          <a:endParaRPr lang="pl-PL"/>
        </a:p>
      </dgm:t>
    </dgm:pt>
    <dgm:pt modelId="{DB799CB5-2529-4224-901F-3FE1DCB4A7DB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Deploy Services</a:t>
          </a:r>
          <a:endParaRPr lang="pl-PL"/>
        </a:p>
      </dgm:t>
    </dgm:pt>
    <dgm:pt modelId="{BDE4A952-3E0B-4664-B235-1FD542F66E8F}" type="parTrans" cxnId="{56F48727-7EC9-49A1-A4A7-208921C1490F}">
      <dgm:prSet/>
      <dgm:spPr/>
      <dgm:t>
        <a:bodyPr/>
        <a:lstStyle/>
        <a:p>
          <a:endParaRPr lang="pl-PL"/>
        </a:p>
      </dgm:t>
    </dgm:pt>
    <dgm:pt modelId="{31D7D542-5302-49F7-AD04-D51E0F50A9FE}" type="sibTrans" cxnId="{56F48727-7EC9-49A1-A4A7-208921C1490F}">
      <dgm:prSet/>
      <dgm:spPr/>
      <dgm:t>
        <a:bodyPr/>
        <a:lstStyle/>
        <a:p>
          <a:endParaRPr lang="pl-PL"/>
        </a:p>
      </dgm:t>
    </dgm:pt>
    <dgm:pt modelId="{49BA399A-D527-4702-8EC4-C3D9E274C7B5}">
      <dgm:prSet phldr="0"/>
      <dgm:spPr/>
      <dgm:t>
        <a:bodyPr/>
        <a:lstStyle/>
        <a:p>
          <a:pPr rtl="0"/>
          <a:r>
            <a:rPr lang="pl-PL" dirty="0">
              <a:latin typeface="Arial"/>
            </a:rPr>
            <a:t>Integrate System</a:t>
          </a:r>
        </a:p>
      </dgm:t>
    </dgm:pt>
    <dgm:pt modelId="{CD0C49D8-7539-402B-BC3F-1B45AFF7975B}" type="parTrans" cxnId="{07F64DF3-6129-426E-ABA7-7BC2AF7EC379}">
      <dgm:prSet/>
      <dgm:spPr/>
    </dgm:pt>
    <dgm:pt modelId="{A6E65D79-1468-4CAE-AD75-D16D63B45D89}" type="sibTrans" cxnId="{07F64DF3-6129-426E-ABA7-7BC2AF7EC379}">
      <dgm:prSet/>
      <dgm:spPr/>
    </dgm:pt>
    <dgm:pt modelId="{9DF9DA4C-12AA-4798-A62D-ADBD9B0227B7}" type="pres">
      <dgm:prSet presAssocID="{0EEE069B-FC1E-4653-8CC2-926AAD7F97AE}" presName="Name0" presStyleCnt="0">
        <dgm:presLayoutVars>
          <dgm:dir/>
          <dgm:resizeHandles val="exact"/>
        </dgm:presLayoutVars>
      </dgm:prSet>
      <dgm:spPr/>
    </dgm:pt>
    <dgm:pt modelId="{07067F2C-FDC9-4252-86AE-EFBB301754D8}" type="pres">
      <dgm:prSet presAssocID="{0EEE069B-FC1E-4653-8CC2-926AAD7F97AE}" presName="cycle" presStyleCnt="0"/>
      <dgm:spPr/>
    </dgm:pt>
    <dgm:pt modelId="{476C0986-A56B-49BA-A850-DECBB62CCF5A}" type="pres">
      <dgm:prSet presAssocID="{C4B2B58A-2C25-4795-8F0E-6EC192630A74}" presName="nodeFirstNode" presStyleLbl="node1" presStyleIdx="0" presStyleCnt="5">
        <dgm:presLayoutVars>
          <dgm:bulletEnabled val="1"/>
        </dgm:presLayoutVars>
      </dgm:prSet>
      <dgm:spPr/>
    </dgm:pt>
    <dgm:pt modelId="{3405CB0A-7CB9-4A0A-B5AF-0169D3F7DB56}" type="pres">
      <dgm:prSet presAssocID="{81693A30-3086-4570-825E-598EC9815F93}" presName="sibTransFirstNode" presStyleLbl="bgShp" presStyleIdx="0" presStyleCnt="1"/>
      <dgm:spPr/>
    </dgm:pt>
    <dgm:pt modelId="{135A1DF7-85CD-4FF3-A4B7-2CABD815D006}" type="pres">
      <dgm:prSet presAssocID="{185AC15F-E4E6-40F9-8509-E998F380A67E}" presName="nodeFollowingNodes" presStyleLbl="node1" presStyleIdx="1" presStyleCnt="5">
        <dgm:presLayoutVars>
          <dgm:bulletEnabled val="1"/>
        </dgm:presLayoutVars>
      </dgm:prSet>
      <dgm:spPr/>
    </dgm:pt>
    <dgm:pt modelId="{A26F2223-64AE-473A-B98A-60C2240FD90D}" type="pres">
      <dgm:prSet presAssocID="{2AC47245-C46E-4839-B74B-D04B82E7CDFE}" presName="nodeFollowingNodes" presStyleLbl="node1" presStyleIdx="2" presStyleCnt="5">
        <dgm:presLayoutVars>
          <dgm:bulletEnabled val="1"/>
        </dgm:presLayoutVars>
      </dgm:prSet>
      <dgm:spPr/>
    </dgm:pt>
    <dgm:pt modelId="{BA7BB4B6-92FF-44BB-9C9E-CAF9AD868441}" type="pres">
      <dgm:prSet presAssocID="{49BA399A-D527-4702-8EC4-C3D9E274C7B5}" presName="nodeFollowingNodes" presStyleLbl="node1" presStyleIdx="3" presStyleCnt="5">
        <dgm:presLayoutVars>
          <dgm:bulletEnabled val="1"/>
        </dgm:presLayoutVars>
      </dgm:prSet>
      <dgm:spPr/>
    </dgm:pt>
    <dgm:pt modelId="{69EEBE29-5D9B-4691-9C81-F3B6605F2586}" type="pres">
      <dgm:prSet presAssocID="{DB799CB5-2529-4224-901F-3FE1DCB4A7D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7CD3511-BDAC-40F5-B361-75AF377A419D}" type="presOf" srcId="{185AC15F-E4E6-40F9-8509-E998F380A67E}" destId="{135A1DF7-85CD-4FF3-A4B7-2CABD815D006}" srcOrd="0" destOrd="0" presId="urn:microsoft.com/office/officeart/2005/8/layout/cycle3"/>
    <dgm:cxn modelId="{635B4821-ABA9-446E-B6E0-F292DD3243AA}" type="presOf" srcId="{0EEE069B-FC1E-4653-8CC2-926AAD7F97AE}" destId="{9DF9DA4C-12AA-4798-A62D-ADBD9B0227B7}" srcOrd="0" destOrd="0" presId="urn:microsoft.com/office/officeart/2005/8/layout/cycle3"/>
    <dgm:cxn modelId="{56F48727-7EC9-49A1-A4A7-208921C1490F}" srcId="{0EEE069B-FC1E-4653-8CC2-926AAD7F97AE}" destId="{DB799CB5-2529-4224-901F-3FE1DCB4A7DB}" srcOrd="4" destOrd="0" parTransId="{BDE4A952-3E0B-4664-B235-1FD542F66E8F}" sibTransId="{31D7D542-5302-49F7-AD04-D51E0F50A9FE}"/>
    <dgm:cxn modelId="{A3988F6B-5AD3-4C72-8A24-F77BC084A7F5}" type="presOf" srcId="{49BA399A-D527-4702-8EC4-C3D9E274C7B5}" destId="{BA7BB4B6-92FF-44BB-9C9E-CAF9AD868441}" srcOrd="0" destOrd="0" presId="urn:microsoft.com/office/officeart/2005/8/layout/cycle3"/>
    <dgm:cxn modelId="{56107877-C990-4F36-BB3E-E7D47FF747EF}" type="presOf" srcId="{81693A30-3086-4570-825E-598EC9815F93}" destId="{3405CB0A-7CB9-4A0A-B5AF-0169D3F7DB56}" srcOrd="0" destOrd="0" presId="urn:microsoft.com/office/officeart/2005/8/layout/cycle3"/>
    <dgm:cxn modelId="{CEEE728B-2606-404E-B631-804BB276DF29}" srcId="{0EEE069B-FC1E-4653-8CC2-926AAD7F97AE}" destId="{2AC47245-C46E-4839-B74B-D04B82E7CDFE}" srcOrd="2" destOrd="0" parTransId="{C0ACB40D-DC55-45BB-AFAC-F5655A7549A4}" sibTransId="{103D1229-0014-4879-AE61-05DB16103CA8}"/>
    <dgm:cxn modelId="{6B2FA18D-2484-4C96-88BF-AA9FDA441EA2}" type="presOf" srcId="{2AC47245-C46E-4839-B74B-D04B82E7CDFE}" destId="{A26F2223-64AE-473A-B98A-60C2240FD90D}" srcOrd="0" destOrd="0" presId="urn:microsoft.com/office/officeart/2005/8/layout/cycle3"/>
    <dgm:cxn modelId="{F9590F96-4A03-48B1-9C64-E4E41E407154}" srcId="{0EEE069B-FC1E-4653-8CC2-926AAD7F97AE}" destId="{185AC15F-E4E6-40F9-8509-E998F380A67E}" srcOrd="1" destOrd="0" parTransId="{D61A6B88-61CC-4E00-9B14-5DFC4875FDC3}" sibTransId="{19FA7D2D-62A3-4DFA-9C7E-CFB587EC5DD7}"/>
    <dgm:cxn modelId="{0775A6D6-4E05-47EA-A7F9-18E691E5816C}" srcId="{0EEE069B-FC1E-4653-8CC2-926AAD7F97AE}" destId="{C4B2B58A-2C25-4795-8F0E-6EC192630A74}" srcOrd="0" destOrd="0" parTransId="{EEA55DD7-F90A-4985-9EE3-A4A66954C0AB}" sibTransId="{81693A30-3086-4570-825E-598EC9815F93}"/>
    <dgm:cxn modelId="{D053CCEE-377F-4593-8DD7-F8572C00EF47}" type="presOf" srcId="{C4B2B58A-2C25-4795-8F0E-6EC192630A74}" destId="{476C0986-A56B-49BA-A850-DECBB62CCF5A}" srcOrd="0" destOrd="0" presId="urn:microsoft.com/office/officeart/2005/8/layout/cycle3"/>
    <dgm:cxn modelId="{07F64DF3-6129-426E-ABA7-7BC2AF7EC379}" srcId="{0EEE069B-FC1E-4653-8CC2-926AAD7F97AE}" destId="{49BA399A-D527-4702-8EC4-C3D9E274C7B5}" srcOrd="3" destOrd="0" parTransId="{CD0C49D8-7539-402B-BC3F-1B45AFF7975B}" sibTransId="{A6E65D79-1468-4CAE-AD75-D16D63B45D89}"/>
    <dgm:cxn modelId="{E4EF6DF6-3B66-4E0E-9CA7-91DFB759BAB8}" type="presOf" srcId="{DB799CB5-2529-4224-901F-3FE1DCB4A7DB}" destId="{69EEBE29-5D9B-4691-9C81-F3B6605F2586}" srcOrd="0" destOrd="0" presId="urn:microsoft.com/office/officeart/2005/8/layout/cycle3"/>
    <dgm:cxn modelId="{4C6CE817-6BCA-49C6-A34E-150A601AE02D}" type="presParOf" srcId="{9DF9DA4C-12AA-4798-A62D-ADBD9B0227B7}" destId="{07067F2C-FDC9-4252-86AE-EFBB301754D8}" srcOrd="0" destOrd="0" presId="urn:microsoft.com/office/officeart/2005/8/layout/cycle3"/>
    <dgm:cxn modelId="{69ED83CB-AA01-4CB9-A5F9-0224309FC1D2}" type="presParOf" srcId="{07067F2C-FDC9-4252-86AE-EFBB301754D8}" destId="{476C0986-A56B-49BA-A850-DECBB62CCF5A}" srcOrd="0" destOrd="0" presId="urn:microsoft.com/office/officeart/2005/8/layout/cycle3"/>
    <dgm:cxn modelId="{6DDE4A44-F97E-44D8-9E19-B78AB1622738}" type="presParOf" srcId="{07067F2C-FDC9-4252-86AE-EFBB301754D8}" destId="{3405CB0A-7CB9-4A0A-B5AF-0169D3F7DB56}" srcOrd="1" destOrd="0" presId="urn:microsoft.com/office/officeart/2005/8/layout/cycle3"/>
    <dgm:cxn modelId="{883BA70D-56A6-4197-ACEC-D05EE6EB01FF}" type="presParOf" srcId="{07067F2C-FDC9-4252-86AE-EFBB301754D8}" destId="{135A1DF7-85CD-4FF3-A4B7-2CABD815D006}" srcOrd="2" destOrd="0" presId="urn:microsoft.com/office/officeart/2005/8/layout/cycle3"/>
    <dgm:cxn modelId="{EA282B16-45F0-4558-B0F3-08C68FF5EE37}" type="presParOf" srcId="{07067F2C-FDC9-4252-86AE-EFBB301754D8}" destId="{A26F2223-64AE-473A-B98A-60C2240FD90D}" srcOrd="3" destOrd="0" presId="urn:microsoft.com/office/officeart/2005/8/layout/cycle3"/>
    <dgm:cxn modelId="{71141F6C-9EF7-44BE-8286-654AB0F74827}" type="presParOf" srcId="{07067F2C-FDC9-4252-86AE-EFBB301754D8}" destId="{BA7BB4B6-92FF-44BB-9C9E-CAF9AD868441}" srcOrd="4" destOrd="0" presId="urn:microsoft.com/office/officeart/2005/8/layout/cycle3"/>
    <dgm:cxn modelId="{125E4512-6D48-4578-9B25-49222865628E}" type="presParOf" srcId="{07067F2C-FDC9-4252-86AE-EFBB301754D8}" destId="{69EEBE29-5D9B-4691-9C81-F3B6605F258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F96C8-C903-43F6-AB63-985785188B6E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38C213-0064-4858-A8B8-713C1319B103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Library</a:t>
          </a:r>
          <a:endParaRPr lang="pl-PL"/>
        </a:p>
      </dgm:t>
    </dgm:pt>
    <dgm:pt modelId="{64016411-5642-4164-9D78-409BD773C93C}" type="parTrans" cxnId="{DF09DE5A-C187-4856-9ACF-6FA151F362B9}">
      <dgm:prSet/>
      <dgm:spPr/>
      <dgm:t>
        <a:bodyPr/>
        <a:lstStyle/>
        <a:p>
          <a:endParaRPr lang="pl-PL"/>
        </a:p>
      </dgm:t>
    </dgm:pt>
    <dgm:pt modelId="{60AB5ACB-FBF0-4ADD-81F3-4D8269FC93C3}" type="sibTrans" cxnId="{DF09DE5A-C187-4856-9ACF-6FA151F362B9}">
      <dgm:prSet/>
      <dgm:spPr/>
      <dgm:t>
        <a:bodyPr/>
        <a:lstStyle/>
        <a:p>
          <a:endParaRPr lang="pl-PL"/>
        </a:p>
      </dgm:t>
    </dgm:pt>
    <dgm:pt modelId="{59FF59C5-F4C3-4EFA-9D37-09CFA9075708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Unit Test</a:t>
          </a:r>
          <a:endParaRPr lang="pl-PL"/>
        </a:p>
      </dgm:t>
    </dgm:pt>
    <dgm:pt modelId="{BD6BABA7-7A6E-4B1B-84D5-DF605BA2D50B}" type="parTrans" cxnId="{3DD39ABE-DB3D-4C3B-94CE-88EBBD2563C4}">
      <dgm:prSet/>
      <dgm:spPr/>
      <dgm:t>
        <a:bodyPr/>
        <a:lstStyle/>
        <a:p>
          <a:endParaRPr lang="pl-PL"/>
        </a:p>
      </dgm:t>
    </dgm:pt>
    <dgm:pt modelId="{A28BA42D-E78A-4E76-86C5-92B837044B1D}" type="sibTrans" cxnId="{3DD39ABE-DB3D-4C3B-94CE-88EBBD2563C4}">
      <dgm:prSet/>
      <dgm:spPr/>
      <dgm:t>
        <a:bodyPr/>
        <a:lstStyle/>
        <a:p>
          <a:endParaRPr lang="pl-PL"/>
        </a:p>
      </dgm:t>
    </dgm:pt>
    <dgm:pt modelId="{5042580B-B32B-44F0-8592-8C1C7A6A846D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Module Test</a:t>
          </a:r>
          <a:endParaRPr lang="pl-PL"/>
        </a:p>
      </dgm:t>
    </dgm:pt>
    <dgm:pt modelId="{D7F472E2-9350-4A7F-B516-F707CC3F684B}" type="parTrans" cxnId="{600B1297-4A71-4125-B88F-3B771CEF8250}">
      <dgm:prSet/>
      <dgm:spPr/>
      <dgm:t>
        <a:bodyPr/>
        <a:lstStyle/>
        <a:p>
          <a:endParaRPr lang="pl-PL"/>
        </a:p>
      </dgm:t>
    </dgm:pt>
    <dgm:pt modelId="{C6A3B070-3969-4B63-954D-7E1F57C531AA}" type="sibTrans" cxnId="{600B1297-4A71-4125-B88F-3B771CEF8250}">
      <dgm:prSet/>
      <dgm:spPr/>
      <dgm:t>
        <a:bodyPr/>
        <a:lstStyle/>
        <a:p>
          <a:endParaRPr lang="pl-PL"/>
        </a:p>
      </dgm:t>
    </dgm:pt>
    <dgm:pt modelId="{AB50C215-2862-45CB-B796-90E3E331FEDD}">
      <dgm:prSet phldrT="[Tekst]" phldr="0"/>
      <dgm:spPr/>
      <dgm:t>
        <a:bodyPr/>
        <a:lstStyle/>
        <a:p>
          <a:r>
            <a:rPr lang="pl-PL">
              <a:latin typeface="Arial"/>
            </a:rPr>
            <a:t>Service</a:t>
          </a:r>
          <a:endParaRPr lang="pl-PL"/>
        </a:p>
      </dgm:t>
    </dgm:pt>
    <dgm:pt modelId="{5892FFFE-3E36-460C-8821-969D2FD1A8A5}" type="parTrans" cxnId="{364113B7-4601-4105-A2ED-343F3B5CDCAF}">
      <dgm:prSet/>
      <dgm:spPr/>
      <dgm:t>
        <a:bodyPr/>
        <a:lstStyle/>
        <a:p>
          <a:endParaRPr lang="pl-PL"/>
        </a:p>
      </dgm:t>
    </dgm:pt>
    <dgm:pt modelId="{B9CF9751-784A-457D-8B1D-05568967E28D}" type="sibTrans" cxnId="{364113B7-4601-4105-A2ED-343F3B5CDCAF}">
      <dgm:prSet/>
      <dgm:spPr/>
      <dgm:t>
        <a:bodyPr/>
        <a:lstStyle/>
        <a:p>
          <a:endParaRPr lang="pl-PL"/>
        </a:p>
      </dgm:t>
    </dgm:pt>
    <dgm:pt modelId="{115829C0-589A-4A03-8832-8781F2D5EDCD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Component Test</a:t>
          </a:r>
          <a:endParaRPr lang="pl-PL"/>
        </a:p>
      </dgm:t>
    </dgm:pt>
    <dgm:pt modelId="{23E6DFBE-8BE8-42A0-9C24-46AFB50D668F}" type="parTrans" cxnId="{7EA64C24-7339-4358-95BE-6B7E06305496}">
      <dgm:prSet/>
      <dgm:spPr/>
      <dgm:t>
        <a:bodyPr/>
        <a:lstStyle/>
        <a:p>
          <a:endParaRPr lang="pl-PL"/>
        </a:p>
      </dgm:t>
    </dgm:pt>
    <dgm:pt modelId="{444587EB-2AB4-40B3-97FC-60685E1F6669}" type="sibTrans" cxnId="{7EA64C24-7339-4358-95BE-6B7E06305496}">
      <dgm:prSet/>
      <dgm:spPr/>
      <dgm:t>
        <a:bodyPr/>
        <a:lstStyle/>
        <a:p>
          <a:endParaRPr lang="pl-PL"/>
        </a:p>
      </dgm:t>
    </dgm:pt>
    <dgm:pt modelId="{36CB5247-F042-435D-93B5-569CDFAEA46A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Functional Test</a:t>
          </a:r>
          <a:endParaRPr lang="pl-PL"/>
        </a:p>
      </dgm:t>
    </dgm:pt>
    <dgm:pt modelId="{EC6523A7-44EA-4C97-B308-BC75D4C11545}" type="parTrans" cxnId="{7293A7CF-B83B-4B28-B174-9A567367D8F6}">
      <dgm:prSet/>
      <dgm:spPr/>
      <dgm:t>
        <a:bodyPr/>
        <a:lstStyle/>
        <a:p>
          <a:endParaRPr lang="pl-PL"/>
        </a:p>
      </dgm:t>
    </dgm:pt>
    <dgm:pt modelId="{A8977F8F-14DA-469B-B166-B54095A1270B}" type="sibTrans" cxnId="{7293A7CF-B83B-4B28-B174-9A567367D8F6}">
      <dgm:prSet/>
      <dgm:spPr/>
      <dgm:t>
        <a:bodyPr/>
        <a:lstStyle/>
        <a:p>
          <a:endParaRPr lang="pl-PL"/>
        </a:p>
      </dgm:t>
    </dgm:pt>
    <dgm:pt modelId="{50956723-09B3-4DEC-A768-0D3C3A53F525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System</a:t>
          </a:r>
          <a:endParaRPr lang="pl-PL"/>
        </a:p>
      </dgm:t>
    </dgm:pt>
    <dgm:pt modelId="{C36D69E0-9B00-4428-92A1-15AB50DDA4F1}" type="parTrans" cxnId="{2AFEA3B0-1A2B-4D7C-8F4D-FB1223F9BDC5}">
      <dgm:prSet/>
      <dgm:spPr/>
      <dgm:t>
        <a:bodyPr/>
        <a:lstStyle/>
        <a:p>
          <a:endParaRPr lang="pl-PL"/>
        </a:p>
      </dgm:t>
    </dgm:pt>
    <dgm:pt modelId="{29A4004E-66B6-4995-B0C3-BBC27139C6DC}" type="sibTrans" cxnId="{2AFEA3B0-1A2B-4D7C-8F4D-FB1223F9BDC5}">
      <dgm:prSet/>
      <dgm:spPr/>
      <dgm:t>
        <a:bodyPr/>
        <a:lstStyle/>
        <a:p>
          <a:endParaRPr lang="pl-PL"/>
        </a:p>
      </dgm:t>
    </dgm:pt>
    <dgm:pt modelId="{29EE4ABE-162A-4728-8C8A-2EFDB51241DF}">
      <dgm:prSet phldrT="[Tekst]" phldr="0"/>
      <dgm:spPr/>
      <dgm:t>
        <a:bodyPr/>
        <a:lstStyle/>
        <a:p>
          <a:pPr rtl="0"/>
          <a:r>
            <a:rPr lang="pl-PL">
              <a:latin typeface="Arial"/>
            </a:rPr>
            <a:t>Integration Test</a:t>
          </a:r>
          <a:endParaRPr lang="pl-PL"/>
        </a:p>
      </dgm:t>
    </dgm:pt>
    <dgm:pt modelId="{FBB831BD-9786-4F78-A5BD-BA3892B9BDCE}" type="parTrans" cxnId="{27DA1EA7-1D9C-4424-9CE7-19E487BD81A1}">
      <dgm:prSet/>
      <dgm:spPr/>
      <dgm:t>
        <a:bodyPr/>
        <a:lstStyle/>
        <a:p>
          <a:endParaRPr lang="pl-PL"/>
        </a:p>
      </dgm:t>
    </dgm:pt>
    <dgm:pt modelId="{AEFB4DA9-AAFB-4D5F-864C-333231FA4113}" type="sibTrans" cxnId="{27DA1EA7-1D9C-4424-9CE7-19E487BD81A1}">
      <dgm:prSet/>
      <dgm:spPr/>
      <dgm:t>
        <a:bodyPr/>
        <a:lstStyle/>
        <a:p>
          <a:endParaRPr lang="pl-PL"/>
        </a:p>
      </dgm:t>
    </dgm:pt>
    <dgm:pt modelId="{A64B0D11-6CBE-4089-9CB6-5C0AE9D5FAC1}">
      <dgm:prSet phldr="0"/>
      <dgm:spPr/>
      <dgm:t>
        <a:bodyPr/>
        <a:lstStyle/>
        <a:p>
          <a:pPr rtl="0"/>
          <a:r>
            <a:rPr lang="pl-PL">
              <a:latin typeface="Arial"/>
            </a:rPr>
            <a:t>Acceptance Test</a:t>
          </a:r>
        </a:p>
      </dgm:t>
    </dgm:pt>
    <dgm:pt modelId="{8A74D409-B647-4CD1-BCBF-5CF21100AA4E}" type="parTrans" cxnId="{07F42A2F-DFF0-4CA1-9054-0A16DF30D2F1}">
      <dgm:prSet/>
      <dgm:spPr/>
    </dgm:pt>
    <dgm:pt modelId="{CCB2955B-BD33-451B-9442-CF92EAEEF3B8}" type="sibTrans" cxnId="{07F42A2F-DFF0-4CA1-9054-0A16DF30D2F1}">
      <dgm:prSet/>
      <dgm:spPr/>
    </dgm:pt>
    <dgm:pt modelId="{7129B882-154F-4CAC-A65B-F2A733D08388}">
      <dgm:prSet phldr="0"/>
      <dgm:spPr/>
      <dgm:t>
        <a:bodyPr/>
        <a:lstStyle/>
        <a:p>
          <a:pPr rtl="0"/>
          <a:r>
            <a:rPr lang="pl-PL" dirty="0">
              <a:latin typeface="Arial"/>
            </a:rPr>
            <a:t>E2E App</a:t>
          </a:r>
        </a:p>
      </dgm:t>
    </dgm:pt>
    <dgm:pt modelId="{6ED4B411-6FE2-40F3-971B-9D996E97068D}" type="parTrans" cxnId="{BC527EDE-E790-428B-8762-E7B57C80F193}">
      <dgm:prSet/>
      <dgm:spPr/>
    </dgm:pt>
    <dgm:pt modelId="{1641616C-4217-4CAB-A2BA-8F7EB1AF4918}" type="sibTrans" cxnId="{BC527EDE-E790-428B-8762-E7B57C80F193}">
      <dgm:prSet/>
      <dgm:spPr/>
    </dgm:pt>
    <dgm:pt modelId="{A71B8FAC-7566-499B-8EEC-65A8EEE4881F}">
      <dgm:prSet phldr="0"/>
      <dgm:spPr/>
      <dgm:t>
        <a:bodyPr/>
        <a:lstStyle/>
        <a:p>
          <a:pPr rtl="0"/>
          <a:r>
            <a:rPr lang="pl-PL" dirty="0">
              <a:latin typeface="Arial"/>
            </a:rPr>
            <a:t>Pre-Production Test</a:t>
          </a:r>
        </a:p>
      </dgm:t>
    </dgm:pt>
    <dgm:pt modelId="{F43DDC8E-E968-475A-9E9E-43CDE1CF89D0}" type="parTrans" cxnId="{2EFE5342-B052-40CE-8D3D-36F42E69AA6B}">
      <dgm:prSet/>
      <dgm:spPr/>
    </dgm:pt>
    <dgm:pt modelId="{67137F44-9E6D-4975-9B7D-967955270611}" type="sibTrans" cxnId="{2EFE5342-B052-40CE-8D3D-36F42E69AA6B}">
      <dgm:prSet/>
      <dgm:spPr/>
    </dgm:pt>
    <dgm:pt modelId="{76C690BC-1F14-49A3-B395-AC4A3E5CE94C}" type="pres">
      <dgm:prSet presAssocID="{B24F96C8-C903-43F6-AB63-985785188B6E}" presName="Name0" presStyleCnt="0">
        <dgm:presLayoutVars>
          <dgm:dir/>
          <dgm:animLvl val="lvl"/>
          <dgm:resizeHandles val="exact"/>
        </dgm:presLayoutVars>
      </dgm:prSet>
      <dgm:spPr/>
    </dgm:pt>
    <dgm:pt modelId="{76A8B78C-4360-4987-8FA4-087399F5F170}" type="pres">
      <dgm:prSet presAssocID="{B24F96C8-C903-43F6-AB63-985785188B6E}" presName="tSp" presStyleCnt="0"/>
      <dgm:spPr/>
    </dgm:pt>
    <dgm:pt modelId="{365C8098-27FC-4898-84CB-159F0954EBB6}" type="pres">
      <dgm:prSet presAssocID="{B24F96C8-C903-43F6-AB63-985785188B6E}" presName="bSp" presStyleCnt="0"/>
      <dgm:spPr/>
    </dgm:pt>
    <dgm:pt modelId="{E67D6750-91FF-4E46-869C-EE4A80380009}" type="pres">
      <dgm:prSet presAssocID="{B24F96C8-C903-43F6-AB63-985785188B6E}" presName="process" presStyleCnt="0"/>
      <dgm:spPr/>
    </dgm:pt>
    <dgm:pt modelId="{CFC7BE39-5E74-49B1-B9EC-DFCCC22F8A34}" type="pres">
      <dgm:prSet presAssocID="{6138C213-0064-4858-A8B8-713C1319B103}" presName="composite1" presStyleCnt="0"/>
      <dgm:spPr/>
    </dgm:pt>
    <dgm:pt modelId="{A422A835-15A4-4138-8D7D-6EB0E5F318E1}" type="pres">
      <dgm:prSet presAssocID="{6138C213-0064-4858-A8B8-713C1319B103}" presName="dummyNode1" presStyleLbl="node1" presStyleIdx="0" presStyleCnt="4"/>
      <dgm:spPr/>
    </dgm:pt>
    <dgm:pt modelId="{7BBFE3C4-8E07-4BD7-8A4D-225D9C465F50}" type="pres">
      <dgm:prSet presAssocID="{6138C213-0064-4858-A8B8-713C1319B103}" presName="childNode1" presStyleLbl="bgAcc1" presStyleIdx="0" presStyleCnt="4">
        <dgm:presLayoutVars>
          <dgm:bulletEnabled val="1"/>
        </dgm:presLayoutVars>
      </dgm:prSet>
      <dgm:spPr/>
    </dgm:pt>
    <dgm:pt modelId="{FADCDA71-7CC9-49D0-BF65-9E43E90AFF1F}" type="pres">
      <dgm:prSet presAssocID="{6138C213-0064-4858-A8B8-713C1319B103}" presName="childNode1tx" presStyleLbl="bgAcc1" presStyleIdx="0" presStyleCnt="4">
        <dgm:presLayoutVars>
          <dgm:bulletEnabled val="1"/>
        </dgm:presLayoutVars>
      </dgm:prSet>
      <dgm:spPr/>
    </dgm:pt>
    <dgm:pt modelId="{39737C93-52E0-429C-9591-F9AF7C3DA923}" type="pres">
      <dgm:prSet presAssocID="{6138C213-0064-4858-A8B8-713C1319B103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50AB034C-965D-48C7-A063-648D5B94D5D3}" type="pres">
      <dgm:prSet presAssocID="{6138C213-0064-4858-A8B8-713C1319B103}" presName="connSite1" presStyleCnt="0"/>
      <dgm:spPr/>
    </dgm:pt>
    <dgm:pt modelId="{23EB2F95-5ACB-4FB3-B5CF-5346564257EE}" type="pres">
      <dgm:prSet presAssocID="{60AB5ACB-FBF0-4ADD-81F3-4D8269FC93C3}" presName="Name9" presStyleLbl="sibTrans2D1" presStyleIdx="0" presStyleCnt="3"/>
      <dgm:spPr/>
    </dgm:pt>
    <dgm:pt modelId="{1E232C34-C906-4716-802F-67A1AD8C0294}" type="pres">
      <dgm:prSet presAssocID="{AB50C215-2862-45CB-B796-90E3E331FEDD}" presName="composite2" presStyleCnt="0"/>
      <dgm:spPr/>
    </dgm:pt>
    <dgm:pt modelId="{F5FB94AC-6D22-432D-847B-5E1AC0FBA0B0}" type="pres">
      <dgm:prSet presAssocID="{AB50C215-2862-45CB-B796-90E3E331FEDD}" presName="dummyNode2" presStyleLbl="node1" presStyleIdx="0" presStyleCnt="4"/>
      <dgm:spPr/>
    </dgm:pt>
    <dgm:pt modelId="{9DA48342-C3C6-4300-8291-1A531D4CBBA7}" type="pres">
      <dgm:prSet presAssocID="{AB50C215-2862-45CB-B796-90E3E331FEDD}" presName="childNode2" presStyleLbl="bgAcc1" presStyleIdx="1" presStyleCnt="4">
        <dgm:presLayoutVars>
          <dgm:bulletEnabled val="1"/>
        </dgm:presLayoutVars>
      </dgm:prSet>
      <dgm:spPr/>
    </dgm:pt>
    <dgm:pt modelId="{22907FD6-8B1F-495C-A7FA-B02769D4BDFB}" type="pres">
      <dgm:prSet presAssocID="{AB50C215-2862-45CB-B796-90E3E331FEDD}" presName="childNode2tx" presStyleLbl="bgAcc1" presStyleIdx="1" presStyleCnt="4">
        <dgm:presLayoutVars>
          <dgm:bulletEnabled val="1"/>
        </dgm:presLayoutVars>
      </dgm:prSet>
      <dgm:spPr/>
    </dgm:pt>
    <dgm:pt modelId="{34BB31BB-70DD-4307-AE56-AA69A2EE9022}" type="pres">
      <dgm:prSet presAssocID="{AB50C215-2862-45CB-B796-90E3E331FED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C458FEB9-A01A-4735-9D51-C3B1CE4CE985}" type="pres">
      <dgm:prSet presAssocID="{AB50C215-2862-45CB-B796-90E3E331FEDD}" presName="connSite2" presStyleCnt="0"/>
      <dgm:spPr/>
    </dgm:pt>
    <dgm:pt modelId="{71D90E01-8A0E-4325-A8CF-50496B76066A}" type="pres">
      <dgm:prSet presAssocID="{B9CF9751-784A-457D-8B1D-05568967E28D}" presName="Name18" presStyleLbl="sibTrans2D1" presStyleIdx="1" presStyleCnt="3"/>
      <dgm:spPr/>
    </dgm:pt>
    <dgm:pt modelId="{9F4A3631-7ED8-46C0-9044-4896661EBBEC}" type="pres">
      <dgm:prSet presAssocID="{50956723-09B3-4DEC-A768-0D3C3A53F525}" presName="composite1" presStyleCnt="0"/>
      <dgm:spPr/>
    </dgm:pt>
    <dgm:pt modelId="{C49F0D3A-E69E-4553-AC1B-5F7954A734A1}" type="pres">
      <dgm:prSet presAssocID="{50956723-09B3-4DEC-A768-0D3C3A53F525}" presName="dummyNode1" presStyleLbl="node1" presStyleIdx="1" presStyleCnt="4"/>
      <dgm:spPr/>
    </dgm:pt>
    <dgm:pt modelId="{AD4365BB-1BDE-4457-B984-FD4A57477379}" type="pres">
      <dgm:prSet presAssocID="{50956723-09B3-4DEC-A768-0D3C3A53F525}" presName="childNode1" presStyleLbl="bgAcc1" presStyleIdx="2" presStyleCnt="4">
        <dgm:presLayoutVars>
          <dgm:bulletEnabled val="1"/>
        </dgm:presLayoutVars>
      </dgm:prSet>
      <dgm:spPr/>
    </dgm:pt>
    <dgm:pt modelId="{8D07E5E4-14E8-4D23-BBBD-7A327E5EB0AA}" type="pres">
      <dgm:prSet presAssocID="{50956723-09B3-4DEC-A768-0D3C3A53F525}" presName="childNode1tx" presStyleLbl="bgAcc1" presStyleIdx="2" presStyleCnt="4">
        <dgm:presLayoutVars>
          <dgm:bulletEnabled val="1"/>
        </dgm:presLayoutVars>
      </dgm:prSet>
      <dgm:spPr/>
    </dgm:pt>
    <dgm:pt modelId="{9DE4A903-6F12-4645-9421-19FED8F39596}" type="pres">
      <dgm:prSet presAssocID="{50956723-09B3-4DEC-A768-0D3C3A53F525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0F436900-C815-43CA-9101-6DA6492FCD10}" type="pres">
      <dgm:prSet presAssocID="{50956723-09B3-4DEC-A768-0D3C3A53F525}" presName="connSite1" presStyleCnt="0"/>
      <dgm:spPr/>
    </dgm:pt>
    <dgm:pt modelId="{FB107050-5F8E-4B3E-B6DB-1DB3CA7B5D2A}" type="pres">
      <dgm:prSet presAssocID="{29A4004E-66B6-4995-B0C3-BBC27139C6DC}" presName="Name9" presStyleLbl="sibTrans2D1" presStyleIdx="2" presStyleCnt="3"/>
      <dgm:spPr/>
    </dgm:pt>
    <dgm:pt modelId="{2EF14C24-64E1-4EB2-B4C9-386A7ED20768}" type="pres">
      <dgm:prSet presAssocID="{7129B882-154F-4CAC-A65B-F2A733D08388}" presName="composite2" presStyleCnt="0"/>
      <dgm:spPr/>
    </dgm:pt>
    <dgm:pt modelId="{297F2E79-DA57-442C-9C86-B4B9E062C91E}" type="pres">
      <dgm:prSet presAssocID="{7129B882-154F-4CAC-A65B-F2A733D08388}" presName="dummyNode2" presStyleLbl="node1" presStyleIdx="2" presStyleCnt="4"/>
      <dgm:spPr/>
    </dgm:pt>
    <dgm:pt modelId="{0D2BBF76-E428-424D-93F4-AD6B031A7E94}" type="pres">
      <dgm:prSet presAssocID="{7129B882-154F-4CAC-A65B-F2A733D08388}" presName="childNode2" presStyleLbl="bgAcc1" presStyleIdx="3" presStyleCnt="4">
        <dgm:presLayoutVars>
          <dgm:bulletEnabled val="1"/>
        </dgm:presLayoutVars>
      </dgm:prSet>
      <dgm:spPr/>
    </dgm:pt>
    <dgm:pt modelId="{56ED2FC6-1BB3-4380-9980-772DB35C515B}" type="pres">
      <dgm:prSet presAssocID="{7129B882-154F-4CAC-A65B-F2A733D08388}" presName="childNode2tx" presStyleLbl="bgAcc1" presStyleIdx="3" presStyleCnt="4">
        <dgm:presLayoutVars>
          <dgm:bulletEnabled val="1"/>
        </dgm:presLayoutVars>
      </dgm:prSet>
      <dgm:spPr/>
    </dgm:pt>
    <dgm:pt modelId="{4C7CEF0D-397A-4C44-B316-A6C915AA8F8A}" type="pres">
      <dgm:prSet presAssocID="{7129B882-154F-4CAC-A65B-F2A733D08388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227AAA7E-DD1A-4C16-8034-E3F685289313}" type="pres">
      <dgm:prSet presAssocID="{7129B882-154F-4CAC-A65B-F2A733D08388}" presName="connSite2" presStyleCnt="0"/>
      <dgm:spPr/>
    </dgm:pt>
  </dgm:ptLst>
  <dgm:cxnLst>
    <dgm:cxn modelId="{AE30520C-3B7E-431A-A3E3-11A2442652B9}" type="presOf" srcId="{36CB5247-F042-435D-93B5-569CDFAEA46A}" destId="{9DA48342-C3C6-4300-8291-1A531D4CBBA7}" srcOrd="0" destOrd="1" presId="urn:microsoft.com/office/officeart/2005/8/layout/hProcess4"/>
    <dgm:cxn modelId="{2B7DFB1F-39EF-4C55-82B0-B0D50679A00D}" type="presOf" srcId="{29EE4ABE-162A-4728-8C8A-2EFDB51241DF}" destId="{8D07E5E4-14E8-4D23-BBBD-7A327E5EB0AA}" srcOrd="1" destOrd="0" presId="urn:microsoft.com/office/officeart/2005/8/layout/hProcess4"/>
    <dgm:cxn modelId="{7EA64C24-7339-4358-95BE-6B7E06305496}" srcId="{AB50C215-2862-45CB-B796-90E3E331FEDD}" destId="{115829C0-589A-4A03-8832-8781F2D5EDCD}" srcOrd="0" destOrd="0" parTransId="{23E6DFBE-8BE8-42A0-9C24-46AFB50D668F}" sibTransId="{444587EB-2AB4-40B3-97FC-60685E1F6669}"/>
    <dgm:cxn modelId="{3C0E2629-767D-4995-A943-ED1D87F0C94C}" type="presOf" srcId="{7129B882-154F-4CAC-A65B-F2A733D08388}" destId="{4C7CEF0D-397A-4C44-B316-A6C915AA8F8A}" srcOrd="0" destOrd="0" presId="urn:microsoft.com/office/officeart/2005/8/layout/hProcess4"/>
    <dgm:cxn modelId="{07F42A2F-DFF0-4CA1-9054-0A16DF30D2F1}" srcId="{50956723-09B3-4DEC-A768-0D3C3A53F525}" destId="{A64B0D11-6CBE-4089-9CB6-5C0AE9D5FAC1}" srcOrd="1" destOrd="0" parTransId="{8A74D409-B647-4CD1-BCBF-5CF21100AA4E}" sibTransId="{CCB2955B-BD33-451B-9442-CF92EAEEF3B8}"/>
    <dgm:cxn modelId="{8AEA813B-5B21-4111-BC3E-448D94D4196F}" type="presOf" srcId="{A64B0D11-6CBE-4089-9CB6-5C0AE9D5FAC1}" destId="{8D07E5E4-14E8-4D23-BBBD-7A327E5EB0AA}" srcOrd="1" destOrd="1" presId="urn:microsoft.com/office/officeart/2005/8/layout/hProcess4"/>
    <dgm:cxn modelId="{63656B40-0963-44F9-966D-8D57EF3FB8BB}" type="presOf" srcId="{6138C213-0064-4858-A8B8-713C1319B103}" destId="{39737C93-52E0-429C-9591-F9AF7C3DA923}" srcOrd="0" destOrd="0" presId="urn:microsoft.com/office/officeart/2005/8/layout/hProcess4"/>
    <dgm:cxn modelId="{84C8655F-ADAF-44FB-8A46-C801A30C15FF}" type="presOf" srcId="{59FF59C5-F4C3-4EFA-9D37-09CFA9075708}" destId="{7BBFE3C4-8E07-4BD7-8A4D-225D9C465F50}" srcOrd="0" destOrd="0" presId="urn:microsoft.com/office/officeart/2005/8/layout/hProcess4"/>
    <dgm:cxn modelId="{2EFE5342-B052-40CE-8D3D-36F42E69AA6B}" srcId="{7129B882-154F-4CAC-A65B-F2A733D08388}" destId="{A71B8FAC-7566-499B-8EEC-65A8EEE4881F}" srcOrd="0" destOrd="0" parTransId="{F43DDC8E-E968-475A-9E9E-43CDE1CF89D0}" sibTransId="{67137F44-9E6D-4975-9B7D-967955270611}"/>
    <dgm:cxn modelId="{908CAB64-703B-4762-87C8-DC45362A668F}" type="presOf" srcId="{B9CF9751-784A-457D-8B1D-05568967E28D}" destId="{71D90E01-8A0E-4325-A8CF-50496B76066A}" srcOrd="0" destOrd="0" presId="urn:microsoft.com/office/officeart/2005/8/layout/hProcess4"/>
    <dgm:cxn modelId="{2A5AB86C-57C9-49F0-AEB5-09D76005E182}" type="presOf" srcId="{115829C0-589A-4A03-8832-8781F2D5EDCD}" destId="{22907FD6-8B1F-495C-A7FA-B02769D4BDFB}" srcOrd="1" destOrd="0" presId="urn:microsoft.com/office/officeart/2005/8/layout/hProcess4"/>
    <dgm:cxn modelId="{6FFD646F-40FB-4AC1-BF07-2B00FF6E7AF8}" type="presOf" srcId="{50956723-09B3-4DEC-A768-0D3C3A53F525}" destId="{9DE4A903-6F12-4645-9421-19FED8F39596}" srcOrd="0" destOrd="0" presId="urn:microsoft.com/office/officeart/2005/8/layout/hProcess4"/>
    <dgm:cxn modelId="{D39F5273-C55E-416D-98A0-944CC07800C7}" type="presOf" srcId="{A71B8FAC-7566-499B-8EEC-65A8EEE4881F}" destId="{0D2BBF76-E428-424D-93F4-AD6B031A7E94}" srcOrd="0" destOrd="0" presId="urn:microsoft.com/office/officeart/2005/8/layout/hProcess4"/>
    <dgm:cxn modelId="{C8FFD558-523A-413A-B6C9-73BA70845BFE}" type="presOf" srcId="{29EE4ABE-162A-4728-8C8A-2EFDB51241DF}" destId="{AD4365BB-1BDE-4457-B984-FD4A57477379}" srcOrd="0" destOrd="0" presId="urn:microsoft.com/office/officeart/2005/8/layout/hProcess4"/>
    <dgm:cxn modelId="{DF09DE5A-C187-4856-9ACF-6FA151F362B9}" srcId="{B24F96C8-C903-43F6-AB63-985785188B6E}" destId="{6138C213-0064-4858-A8B8-713C1319B103}" srcOrd="0" destOrd="0" parTransId="{64016411-5642-4164-9D78-409BD773C93C}" sibTransId="{60AB5ACB-FBF0-4ADD-81F3-4D8269FC93C3}"/>
    <dgm:cxn modelId="{5744C88B-DDD2-486A-8E5C-0E6F653047E8}" type="presOf" srcId="{5042580B-B32B-44F0-8592-8C1C7A6A846D}" destId="{FADCDA71-7CC9-49D0-BF65-9E43E90AFF1F}" srcOrd="1" destOrd="1" presId="urn:microsoft.com/office/officeart/2005/8/layout/hProcess4"/>
    <dgm:cxn modelId="{F01BF892-98BA-476D-BA69-83FBBC7B2A5A}" type="presOf" srcId="{AB50C215-2862-45CB-B796-90E3E331FEDD}" destId="{34BB31BB-70DD-4307-AE56-AA69A2EE9022}" srcOrd="0" destOrd="0" presId="urn:microsoft.com/office/officeart/2005/8/layout/hProcess4"/>
    <dgm:cxn modelId="{600B1297-4A71-4125-B88F-3B771CEF8250}" srcId="{6138C213-0064-4858-A8B8-713C1319B103}" destId="{5042580B-B32B-44F0-8592-8C1C7A6A846D}" srcOrd="1" destOrd="0" parTransId="{D7F472E2-9350-4A7F-B516-F707CC3F684B}" sibTransId="{C6A3B070-3969-4B63-954D-7E1F57C531AA}"/>
    <dgm:cxn modelId="{0B06D398-D962-4981-A15E-921DE05A2904}" type="presOf" srcId="{60AB5ACB-FBF0-4ADD-81F3-4D8269FC93C3}" destId="{23EB2F95-5ACB-4FB3-B5CF-5346564257EE}" srcOrd="0" destOrd="0" presId="urn:microsoft.com/office/officeart/2005/8/layout/hProcess4"/>
    <dgm:cxn modelId="{0A51BD9D-25AD-4691-9906-900D1F110863}" type="presOf" srcId="{5042580B-B32B-44F0-8592-8C1C7A6A846D}" destId="{7BBFE3C4-8E07-4BD7-8A4D-225D9C465F50}" srcOrd="0" destOrd="1" presId="urn:microsoft.com/office/officeart/2005/8/layout/hProcess4"/>
    <dgm:cxn modelId="{3F22FAA1-8FA0-4677-AC58-DD15FED07E92}" type="presOf" srcId="{29A4004E-66B6-4995-B0C3-BBC27139C6DC}" destId="{FB107050-5F8E-4B3E-B6DB-1DB3CA7B5D2A}" srcOrd="0" destOrd="0" presId="urn:microsoft.com/office/officeart/2005/8/layout/hProcess4"/>
    <dgm:cxn modelId="{27DA1EA7-1D9C-4424-9CE7-19E487BD81A1}" srcId="{50956723-09B3-4DEC-A768-0D3C3A53F525}" destId="{29EE4ABE-162A-4728-8C8A-2EFDB51241DF}" srcOrd="0" destOrd="0" parTransId="{FBB831BD-9786-4F78-A5BD-BA3892B9BDCE}" sibTransId="{AEFB4DA9-AAFB-4D5F-864C-333231FA4113}"/>
    <dgm:cxn modelId="{2AFEA3B0-1A2B-4D7C-8F4D-FB1223F9BDC5}" srcId="{B24F96C8-C903-43F6-AB63-985785188B6E}" destId="{50956723-09B3-4DEC-A768-0D3C3A53F525}" srcOrd="2" destOrd="0" parTransId="{C36D69E0-9B00-4428-92A1-15AB50DDA4F1}" sibTransId="{29A4004E-66B6-4995-B0C3-BBC27139C6DC}"/>
    <dgm:cxn modelId="{364113B7-4601-4105-A2ED-343F3B5CDCAF}" srcId="{B24F96C8-C903-43F6-AB63-985785188B6E}" destId="{AB50C215-2862-45CB-B796-90E3E331FEDD}" srcOrd="1" destOrd="0" parTransId="{5892FFFE-3E36-460C-8821-969D2FD1A8A5}" sibTransId="{B9CF9751-784A-457D-8B1D-05568967E28D}"/>
    <dgm:cxn modelId="{505723B8-8D0D-4353-9C56-A11ACEAB0D30}" type="presOf" srcId="{B24F96C8-C903-43F6-AB63-985785188B6E}" destId="{76C690BC-1F14-49A3-B395-AC4A3E5CE94C}" srcOrd="0" destOrd="0" presId="urn:microsoft.com/office/officeart/2005/8/layout/hProcess4"/>
    <dgm:cxn modelId="{5C07E1BD-EB43-4644-8D71-6A0605A1A060}" type="presOf" srcId="{A71B8FAC-7566-499B-8EEC-65A8EEE4881F}" destId="{56ED2FC6-1BB3-4380-9980-772DB35C515B}" srcOrd="1" destOrd="0" presId="urn:microsoft.com/office/officeart/2005/8/layout/hProcess4"/>
    <dgm:cxn modelId="{498475BE-0EE9-4D14-81A3-A99BB3F37D50}" type="presOf" srcId="{59FF59C5-F4C3-4EFA-9D37-09CFA9075708}" destId="{FADCDA71-7CC9-49D0-BF65-9E43E90AFF1F}" srcOrd="1" destOrd="0" presId="urn:microsoft.com/office/officeart/2005/8/layout/hProcess4"/>
    <dgm:cxn modelId="{3DD39ABE-DB3D-4C3B-94CE-88EBBD2563C4}" srcId="{6138C213-0064-4858-A8B8-713C1319B103}" destId="{59FF59C5-F4C3-4EFA-9D37-09CFA9075708}" srcOrd="0" destOrd="0" parTransId="{BD6BABA7-7A6E-4B1B-84D5-DF605BA2D50B}" sibTransId="{A28BA42D-E78A-4E76-86C5-92B837044B1D}"/>
    <dgm:cxn modelId="{7293A7CF-B83B-4B28-B174-9A567367D8F6}" srcId="{AB50C215-2862-45CB-B796-90E3E331FEDD}" destId="{36CB5247-F042-435D-93B5-569CDFAEA46A}" srcOrd="1" destOrd="0" parTransId="{EC6523A7-44EA-4C97-B308-BC75D4C11545}" sibTransId="{A8977F8F-14DA-469B-B166-B54095A1270B}"/>
    <dgm:cxn modelId="{67A7E7D2-0C45-4362-9C0D-C50C23FD6E02}" type="presOf" srcId="{A64B0D11-6CBE-4089-9CB6-5C0AE9D5FAC1}" destId="{AD4365BB-1BDE-4457-B984-FD4A57477379}" srcOrd="0" destOrd="1" presId="urn:microsoft.com/office/officeart/2005/8/layout/hProcess4"/>
    <dgm:cxn modelId="{BC527EDE-E790-428B-8762-E7B57C80F193}" srcId="{B24F96C8-C903-43F6-AB63-985785188B6E}" destId="{7129B882-154F-4CAC-A65B-F2A733D08388}" srcOrd="3" destOrd="0" parTransId="{6ED4B411-6FE2-40F3-971B-9D996E97068D}" sibTransId="{1641616C-4217-4CAB-A2BA-8F7EB1AF4918}"/>
    <dgm:cxn modelId="{D5D5F1E2-4E20-4B9D-A704-5A31192DDAF4}" type="presOf" srcId="{115829C0-589A-4A03-8832-8781F2D5EDCD}" destId="{9DA48342-C3C6-4300-8291-1A531D4CBBA7}" srcOrd="0" destOrd="0" presId="urn:microsoft.com/office/officeart/2005/8/layout/hProcess4"/>
    <dgm:cxn modelId="{F8301BEB-40BF-4B4C-A08F-E1E7665232B1}" type="presOf" srcId="{36CB5247-F042-435D-93B5-569CDFAEA46A}" destId="{22907FD6-8B1F-495C-A7FA-B02769D4BDFB}" srcOrd="1" destOrd="1" presId="urn:microsoft.com/office/officeart/2005/8/layout/hProcess4"/>
    <dgm:cxn modelId="{645A1047-4698-4EE7-AE6E-7CE516684641}" type="presParOf" srcId="{76C690BC-1F14-49A3-B395-AC4A3E5CE94C}" destId="{76A8B78C-4360-4987-8FA4-087399F5F170}" srcOrd="0" destOrd="0" presId="urn:microsoft.com/office/officeart/2005/8/layout/hProcess4"/>
    <dgm:cxn modelId="{76516B3A-E4AD-44B2-982E-56CFFD121273}" type="presParOf" srcId="{76C690BC-1F14-49A3-B395-AC4A3E5CE94C}" destId="{365C8098-27FC-4898-84CB-159F0954EBB6}" srcOrd="1" destOrd="0" presId="urn:microsoft.com/office/officeart/2005/8/layout/hProcess4"/>
    <dgm:cxn modelId="{C4853072-3379-4014-B15A-EE6EAE1B45BE}" type="presParOf" srcId="{76C690BC-1F14-49A3-B395-AC4A3E5CE94C}" destId="{E67D6750-91FF-4E46-869C-EE4A80380009}" srcOrd="2" destOrd="0" presId="urn:microsoft.com/office/officeart/2005/8/layout/hProcess4"/>
    <dgm:cxn modelId="{EF475148-EDE7-4A49-83B3-A2555D94CC3F}" type="presParOf" srcId="{E67D6750-91FF-4E46-869C-EE4A80380009}" destId="{CFC7BE39-5E74-49B1-B9EC-DFCCC22F8A34}" srcOrd="0" destOrd="0" presId="urn:microsoft.com/office/officeart/2005/8/layout/hProcess4"/>
    <dgm:cxn modelId="{84A79E3C-B478-4000-B7C2-6AD79928FFCF}" type="presParOf" srcId="{CFC7BE39-5E74-49B1-B9EC-DFCCC22F8A34}" destId="{A422A835-15A4-4138-8D7D-6EB0E5F318E1}" srcOrd="0" destOrd="0" presId="urn:microsoft.com/office/officeart/2005/8/layout/hProcess4"/>
    <dgm:cxn modelId="{9210D9D5-8644-46BB-87E3-DF5DE20DB1AC}" type="presParOf" srcId="{CFC7BE39-5E74-49B1-B9EC-DFCCC22F8A34}" destId="{7BBFE3C4-8E07-4BD7-8A4D-225D9C465F50}" srcOrd="1" destOrd="0" presId="urn:microsoft.com/office/officeart/2005/8/layout/hProcess4"/>
    <dgm:cxn modelId="{F92FB20E-5B41-4C38-B0CE-3756309FE658}" type="presParOf" srcId="{CFC7BE39-5E74-49B1-B9EC-DFCCC22F8A34}" destId="{FADCDA71-7CC9-49D0-BF65-9E43E90AFF1F}" srcOrd="2" destOrd="0" presId="urn:microsoft.com/office/officeart/2005/8/layout/hProcess4"/>
    <dgm:cxn modelId="{B6B91B32-FA43-4927-B3BF-E67C8011BCCB}" type="presParOf" srcId="{CFC7BE39-5E74-49B1-B9EC-DFCCC22F8A34}" destId="{39737C93-52E0-429C-9591-F9AF7C3DA923}" srcOrd="3" destOrd="0" presId="urn:microsoft.com/office/officeart/2005/8/layout/hProcess4"/>
    <dgm:cxn modelId="{17E5EEDF-1AE6-4F8B-AA7A-FEAFDDFC9113}" type="presParOf" srcId="{CFC7BE39-5E74-49B1-B9EC-DFCCC22F8A34}" destId="{50AB034C-965D-48C7-A063-648D5B94D5D3}" srcOrd="4" destOrd="0" presId="urn:microsoft.com/office/officeart/2005/8/layout/hProcess4"/>
    <dgm:cxn modelId="{00F26F02-508F-4B82-89D6-0C95398BCE1C}" type="presParOf" srcId="{E67D6750-91FF-4E46-869C-EE4A80380009}" destId="{23EB2F95-5ACB-4FB3-B5CF-5346564257EE}" srcOrd="1" destOrd="0" presId="urn:microsoft.com/office/officeart/2005/8/layout/hProcess4"/>
    <dgm:cxn modelId="{D1CC738F-A4C8-47DE-8B3E-241DE973B349}" type="presParOf" srcId="{E67D6750-91FF-4E46-869C-EE4A80380009}" destId="{1E232C34-C906-4716-802F-67A1AD8C0294}" srcOrd="2" destOrd="0" presId="urn:microsoft.com/office/officeart/2005/8/layout/hProcess4"/>
    <dgm:cxn modelId="{B75ABDCB-F5E5-4EB5-B215-A86D4041F623}" type="presParOf" srcId="{1E232C34-C906-4716-802F-67A1AD8C0294}" destId="{F5FB94AC-6D22-432D-847B-5E1AC0FBA0B0}" srcOrd="0" destOrd="0" presId="urn:microsoft.com/office/officeart/2005/8/layout/hProcess4"/>
    <dgm:cxn modelId="{B270A52E-8D5F-47A2-BAB3-954B29D401D9}" type="presParOf" srcId="{1E232C34-C906-4716-802F-67A1AD8C0294}" destId="{9DA48342-C3C6-4300-8291-1A531D4CBBA7}" srcOrd="1" destOrd="0" presId="urn:microsoft.com/office/officeart/2005/8/layout/hProcess4"/>
    <dgm:cxn modelId="{6562C62C-6452-46EB-9C99-98A28C905D2A}" type="presParOf" srcId="{1E232C34-C906-4716-802F-67A1AD8C0294}" destId="{22907FD6-8B1F-495C-A7FA-B02769D4BDFB}" srcOrd="2" destOrd="0" presId="urn:microsoft.com/office/officeart/2005/8/layout/hProcess4"/>
    <dgm:cxn modelId="{CD3CE99A-51DE-461D-A5C9-F4F35BD84370}" type="presParOf" srcId="{1E232C34-C906-4716-802F-67A1AD8C0294}" destId="{34BB31BB-70DD-4307-AE56-AA69A2EE9022}" srcOrd="3" destOrd="0" presId="urn:microsoft.com/office/officeart/2005/8/layout/hProcess4"/>
    <dgm:cxn modelId="{BAE24851-51D3-4BDB-91CC-FE2E3B207668}" type="presParOf" srcId="{1E232C34-C906-4716-802F-67A1AD8C0294}" destId="{C458FEB9-A01A-4735-9D51-C3B1CE4CE985}" srcOrd="4" destOrd="0" presId="urn:microsoft.com/office/officeart/2005/8/layout/hProcess4"/>
    <dgm:cxn modelId="{5BB7CD6F-8D84-464B-A58D-9EE6526CE40C}" type="presParOf" srcId="{E67D6750-91FF-4E46-869C-EE4A80380009}" destId="{71D90E01-8A0E-4325-A8CF-50496B76066A}" srcOrd="3" destOrd="0" presId="urn:microsoft.com/office/officeart/2005/8/layout/hProcess4"/>
    <dgm:cxn modelId="{47D60A19-1F08-4347-A9C3-58B2BBF7B362}" type="presParOf" srcId="{E67D6750-91FF-4E46-869C-EE4A80380009}" destId="{9F4A3631-7ED8-46C0-9044-4896661EBBEC}" srcOrd="4" destOrd="0" presId="urn:microsoft.com/office/officeart/2005/8/layout/hProcess4"/>
    <dgm:cxn modelId="{A624C456-3B6C-4A62-85BF-67549A41D16B}" type="presParOf" srcId="{9F4A3631-7ED8-46C0-9044-4896661EBBEC}" destId="{C49F0D3A-E69E-4553-AC1B-5F7954A734A1}" srcOrd="0" destOrd="0" presId="urn:microsoft.com/office/officeart/2005/8/layout/hProcess4"/>
    <dgm:cxn modelId="{94359E44-28F6-431D-AF40-CB52CD24C166}" type="presParOf" srcId="{9F4A3631-7ED8-46C0-9044-4896661EBBEC}" destId="{AD4365BB-1BDE-4457-B984-FD4A57477379}" srcOrd="1" destOrd="0" presId="urn:microsoft.com/office/officeart/2005/8/layout/hProcess4"/>
    <dgm:cxn modelId="{BB97AF7D-1CEF-4BB5-8005-491CC65BC99D}" type="presParOf" srcId="{9F4A3631-7ED8-46C0-9044-4896661EBBEC}" destId="{8D07E5E4-14E8-4D23-BBBD-7A327E5EB0AA}" srcOrd="2" destOrd="0" presId="urn:microsoft.com/office/officeart/2005/8/layout/hProcess4"/>
    <dgm:cxn modelId="{D160EC05-8ED2-477F-8930-475DB8BD2059}" type="presParOf" srcId="{9F4A3631-7ED8-46C0-9044-4896661EBBEC}" destId="{9DE4A903-6F12-4645-9421-19FED8F39596}" srcOrd="3" destOrd="0" presId="urn:microsoft.com/office/officeart/2005/8/layout/hProcess4"/>
    <dgm:cxn modelId="{9385F178-D981-459B-B630-01899BA0D7C1}" type="presParOf" srcId="{9F4A3631-7ED8-46C0-9044-4896661EBBEC}" destId="{0F436900-C815-43CA-9101-6DA6492FCD10}" srcOrd="4" destOrd="0" presId="urn:microsoft.com/office/officeart/2005/8/layout/hProcess4"/>
    <dgm:cxn modelId="{3EE09D44-C413-4705-A39F-FE4421F799DE}" type="presParOf" srcId="{E67D6750-91FF-4E46-869C-EE4A80380009}" destId="{FB107050-5F8E-4B3E-B6DB-1DB3CA7B5D2A}" srcOrd="5" destOrd="0" presId="urn:microsoft.com/office/officeart/2005/8/layout/hProcess4"/>
    <dgm:cxn modelId="{DA9A08D3-8088-43E6-9C78-4F7F6C7BE64F}" type="presParOf" srcId="{E67D6750-91FF-4E46-869C-EE4A80380009}" destId="{2EF14C24-64E1-4EB2-B4C9-386A7ED20768}" srcOrd="6" destOrd="0" presId="urn:microsoft.com/office/officeart/2005/8/layout/hProcess4"/>
    <dgm:cxn modelId="{7C396F34-BAFF-47A0-A741-5101FCE2457A}" type="presParOf" srcId="{2EF14C24-64E1-4EB2-B4C9-386A7ED20768}" destId="{297F2E79-DA57-442C-9C86-B4B9E062C91E}" srcOrd="0" destOrd="0" presId="urn:microsoft.com/office/officeart/2005/8/layout/hProcess4"/>
    <dgm:cxn modelId="{5FE1FB98-959A-4066-9BD0-5755785E0732}" type="presParOf" srcId="{2EF14C24-64E1-4EB2-B4C9-386A7ED20768}" destId="{0D2BBF76-E428-424D-93F4-AD6B031A7E94}" srcOrd="1" destOrd="0" presId="urn:microsoft.com/office/officeart/2005/8/layout/hProcess4"/>
    <dgm:cxn modelId="{A8BB5F94-D50B-4EEB-8E75-2A3BF30CF1E5}" type="presParOf" srcId="{2EF14C24-64E1-4EB2-B4C9-386A7ED20768}" destId="{56ED2FC6-1BB3-4380-9980-772DB35C515B}" srcOrd="2" destOrd="0" presId="urn:microsoft.com/office/officeart/2005/8/layout/hProcess4"/>
    <dgm:cxn modelId="{6B3E4D7F-8226-4901-B9B3-F20E93E67A49}" type="presParOf" srcId="{2EF14C24-64E1-4EB2-B4C9-386A7ED20768}" destId="{4C7CEF0D-397A-4C44-B316-A6C915AA8F8A}" srcOrd="3" destOrd="0" presId="urn:microsoft.com/office/officeart/2005/8/layout/hProcess4"/>
    <dgm:cxn modelId="{8B04FE00-E19C-4D04-89B2-296FA2A188AA}" type="presParOf" srcId="{2EF14C24-64E1-4EB2-B4C9-386A7ED20768}" destId="{227AAA7E-DD1A-4C16-8034-E3F68528931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AE7B-1A45-4BEF-9338-874B631E169A}">
      <dsp:nvSpPr>
        <dsp:cNvPr id="0" name=""/>
        <dsp:cNvSpPr/>
      </dsp:nvSpPr>
      <dsp:spPr>
        <a:xfrm>
          <a:off x="476767" y="916"/>
          <a:ext cx="1942916" cy="777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u="sng" kern="1200" dirty="0">
              <a:latin typeface="Arial"/>
            </a:rPr>
            <a:t> </a:t>
          </a:r>
          <a:r>
            <a:rPr lang="pl-PL" sz="1900" b="1" i="0" u="sng" strike="noStrike" kern="1200" cap="none" baseline="0" noProof="0" dirty="0">
              <a:latin typeface="Arial"/>
              <a:cs typeface="Arial"/>
            </a:rPr>
            <a:t>User</a:t>
          </a:r>
          <a:r>
            <a:rPr lang="pl-PL" sz="1900" b="1" u="sng" kern="1200" dirty="0">
              <a:latin typeface="Arial"/>
            </a:rPr>
            <a:t> Story</a:t>
          </a:r>
          <a:endParaRPr lang="pl-PL" sz="1900" b="1" i="0" u="sng" strike="noStrike" kern="1200" cap="none" baseline="0" noProof="0" dirty="0">
            <a:solidFill>
              <a:srgbClr val="010000"/>
            </a:solidFill>
            <a:latin typeface="Arial"/>
            <a:cs typeface="Arial"/>
          </a:endParaRPr>
        </a:p>
      </dsp:txBody>
      <dsp:txXfrm>
        <a:off x="865350" y="916"/>
        <a:ext cx="1165750" cy="777166"/>
      </dsp:txXfrm>
    </dsp:sp>
    <dsp:sp modelId="{9801658B-C8B3-476A-AE78-DE1A178015C9}">
      <dsp:nvSpPr>
        <dsp:cNvPr id="0" name=""/>
        <dsp:cNvSpPr/>
      </dsp:nvSpPr>
      <dsp:spPr>
        <a:xfrm>
          <a:off x="2167104" y="6697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u="sng" kern="1200" dirty="0">
              <a:latin typeface="Arial"/>
            </a:rPr>
            <a:t>Interface Operation</a:t>
          </a:r>
        </a:p>
      </dsp:txBody>
      <dsp:txXfrm>
        <a:off x="2489628" y="66975"/>
        <a:ext cx="967572" cy="645048"/>
      </dsp:txXfrm>
    </dsp:sp>
    <dsp:sp modelId="{7E53E757-82E6-47AE-8D0F-3739E31BA6FF}">
      <dsp:nvSpPr>
        <dsp:cNvPr id="0" name=""/>
        <dsp:cNvSpPr/>
      </dsp:nvSpPr>
      <dsp:spPr>
        <a:xfrm>
          <a:off x="3553958" y="6697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u="sng" kern="1200" dirty="0">
              <a:latin typeface="Arial"/>
            </a:rPr>
            <a:t>Resource Schema</a:t>
          </a:r>
        </a:p>
      </dsp:txBody>
      <dsp:txXfrm>
        <a:off x="3876482" y="66975"/>
        <a:ext cx="967572" cy="645048"/>
      </dsp:txXfrm>
    </dsp:sp>
    <dsp:sp modelId="{CFE285AC-629C-4DEE-A13E-7F348FBA665E}">
      <dsp:nvSpPr>
        <dsp:cNvPr id="0" name=""/>
        <dsp:cNvSpPr/>
      </dsp:nvSpPr>
      <dsp:spPr>
        <a:xfrm>
          <a:off x="4940812" y="6697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u="sng" kern="1200" dirty="0">
              <a:latin typeface="Arial"/>
            </a:rPr>
            <a:t>Dependency</a:t>
          </a:r>
        </a:p>
      </dsp:txBody>
      <dsp:txXfrm>
        <a:off x="5263336" y="66975"/>
        <a:ext cx="967572" cy="645048"/>
      </dsp:txXfrm>
    </dsp:sp>
    <dsp:sp modelId="{E3F6BE30-49AA-492A-BA3B-E8B53A255079}">
      <dsp:nvSpPr>
        <dsp:cNvPr id="0" name=""/>
        <dsp:cNvSpPr/>
      </dsp:nvSpPr>
      <dsp:spPr>
        <a:xfrm>
          <a:off x="476767" y="886886"/>
          <a:ext cx="1942916" cy="777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latin typeface="Arial"/>
            </a:rPr>
            <a:t>Get </a:t>
          </a:r>
          <a:r>
            <a:rPr lang="pl-PL" sz="1900" b="0" kern="1200" dirty="0" err="1">
              <a:latin typeface="Arial"/>
            </a:rPr>
            <a:t>Fridge</a:t>
          </a:r>
          <a:r>
            <a:rPr lang="pl-PL" sz="1900" b="0" kern="1200" dirty="0">
              <a:latin typeface="Arial"/>
            </a:rPr>
            <a:t> </a:t>
          </a:r>
          <a:r>
            <a:rPr lang="pl-PL" sz="1900" b="0" kern="1200" dirty="0" err="1">
              <a:latin typeface="Arial"/>
            </a:rPr>
            <a:t>details</a:t>
          </a:r>
          <a:endParaRPr lang="pl-PL" sz="1900" b="0" kern="1200" dirty="0"/>
        </a:p>
      </dsp:txBody>
      <dsp:txXfrm>
        <a:off x="865350" y="886886"/>
        <a:ext cx="1165750" cy="777166"/>
      </dsp:txXfrm>
    </dsp:sp>
    <dsp:sp modelId="{B7947C37-BD3B-46A2-A35C-9FAE9B67E9B5}">
      <dsp:nvSpPr>
        <dsp:cNvPr id="0" name=""/>
        <dsp:cNvSpPr/>
      </dsp:nvSpPr>
      <dsp:spPr>
        <a:xfrm>
          <a:off x="2167104" y="95294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GET /fridges/&lt;fridgeId&gt;</a:t>
          </a:r>
          <a:endParaRPr lang="pl-PL" sz="700" b="0" kern="1200" dirty="0"/>
        </a:p>
      </dsp:txBody>
      <dsp:txXfrm>
        <a:off x="2489628" y="952945"/>
        <a:ext cx="967572" cy="645048"/>
      </dsp:txXfrm>
    </dsp:sp>
    <dsp:sp modelId="{4F3CF579-74C3-4549-8330-5F13E695B0AB}">
      <dsp:nvSpPr>
        <dsp:cNvPr id="0" name=""/>
        <dsp:cNvSpPr/>
      </dsp:nvSpPr>
      <dsp:spPr>
        <a:xfrm>
          <a:off x="3553958" y="95294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 err="1">
              <a:latin typeface="Arial"/>
            </a:rPr>
            <a:t>Fridge</a:t>
          </a:r>
          <a:r>
            <a:rPr lang="pl-PL" sz="700" b="0" kern="1200" dirty="0">
              <a:latin typeface="Arial"/>
            </a:rPr>
            <a:t> </a:t>
          </a:r>
          <a:r>
            <a:rPr lang="pl-PL" sz="700" b="0" kern="1200" dirty="0" err="1">
              <a:latin typeface="Arial"/>
            </a:rPr>
            <a:t>Schema</a:t>
          </a:r>
          <a:endParaRPr lang="pl-PL" sz="700" b="0" kern="1200" dirty="0"/>
        </a:p>
      </dsp:txBody>
      <dsp:txXfrm>
        <a:off x="3876482" y="952945"/>
        <a:ext cx="967572" cy="645048"/>
      </dsp:txXfrm>
    </dsp:sp>
    <dsp:sp modelId="{6ADC00D6-8B5D-4DEB-B93E-04E2A8B222E3}">
      <dsp:nvSpPr>
        <dsp:cNvPr id="0" name=""/>
        <dsp:cNvSpPr/>
      </dsp:nvSpPr>
      <dsp:spPr>
        <a:xfrm>
          <a:off x="4940812" y="95294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Fridge contains list of Foods</a:t>
          </a:r>
        </a:p>
      </dsp:txBody>
      <dsp:txXfrm>
        <a:off x="5263336" y="952945"/>
        <a:ext cx="967572" cy="645048"/>
      </dsp:txXfrm>
    </dsp:sp>
    <dsp:sp modelId="{2B84652E-29AD-459C-BDEA-7266DB9C675F}">
      <dsp:nvSpPr>
        <dsp:cNvPr id="0" name=""/>
        <dsp:cNvSpPr/>
      </dsp:nvSpPr>
      <dsp:spPr>
        <a:xfrm>
          <a:off x="476767" y="1772856"/>
          <a:ext cx="1942916" cy="777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 err="1">
              <a:latin typeface="Arial"/>
            </a:rPr>
            <a:t>Create</a:t>
          </a:r>
          <a:r>
            <a:rPr lang="pl-PL" sz="1900" b="0" kern="1200" dirty="0">
              <a:latin typeface="Arial"/>
            </a:rPr>
            <a:t> Order</a:t>
          </a:r>
          <a:endParaRPr lang="pl-PL" sz="1900" b="0" kern="1200" dirty="0"/>
        </a:p>
      </dsp:txBody>
      <dsp:txXfrm>
        <a:off x="865350" y="1772856"/>
        <a:ext cx="1165750" cy="777166"/>
      </dsp:txXfrm>
    </dsp:sp>
    <dsp:sp modelId="{47279BB7-6E57-42C7-A6D0-53F8BF79CC46}">
      <dsp:nvSpPr>
        <dsp:cNvPr id="0" name=""/>
        <dsp:cNvSpPr/>
      </dsp:nvSpPr>
      <dsp:spPr>
        <a:xfrm>
          <a:off x="2167104" y="183891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POST /</a:t>
          </a:r>
          <a:r>
            <a:rPr lang="pl-PL" sz="700" b="0" kern="1200" dirty="0" err="1">
              <a:latin typeface="Arial"/>
            </a:rPr>
            <a:t>orders</a:t>
          </a:r>
          <a:r>
            <a:rPr lang="pl-PL" sz="700" b="0" kern="1200" dirty="0">
              <a:latin typeface="Arial"/>
            </a:rPr>
            <a:t>/food</a:t>
          </a:r>
          <a:endParaRPr lang="pl-PL" sz="700" b="0" kern="1200" dirty="0"/>
        </a:p>
      </dsp:txBody>
      <dsp:txXfrm>
        <a:off x="2489628" y="1838915"/>
        <a:ext cx="967572" cy="645048"/>
      </dsp:txXfrm>
    </dsp:sp>
    <dsp:sp modelId="{F0936B59-9118-4F50-9446-B7D6B5C4D108}">
      <dsp:nvSpPr>
        <dsp:cNvPr id="0" name=""/>
        <dsp:cNvSpPr/>
      </dsp:nvSpPr>
      <dsp:spPr>
        <a:xfrm>
          <a:off x="3553958" y="183891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 err="1">
              <a:latin typeface="Arial"/>
            </a:rPr>
            <a:t>FoodOrder</a:t>
          </a:r>
          <a:r>
            <a:rPr lang="pl-PL" sz="700" b="0" kern="1200" dirty="0">
              <a:latin typeface="Arial"/>
            </a:rPr>
            <a:t> </a:t>
          </a:r>
          <a:r>
            <a:rPr lang="pl-PL" sz="700" b="0" kern="1200" dirty="0" err="1">
              <a:latin typeface="Arial"/>
            </a:rPr>
            <a:t>Schema</a:t>
          </a:r>
          <a:endParaRPr lang="pl-PL" sz="700" b="0" kern="1200" dirty="0"/>
        </a:p>
      </dsp:txBody>
      <dsp:txXfrm>
        <a:off x="3876482" y="1838915"/>
        <a:ext cx="967572" cy="645048"/>
      </dsp:txXfrm>
    </dsp:sp>
    <dsp:sp modelId="{DFADBCB2-7A3C-4D89-97E7-1519F59C079C}">
      <dsp:nvSpPr>
        <dsp:cNvPr id="0" name=""/>
        <dsp:cNvSpPr/>
      </dsp:nvSpPr>
      <dsp:spPr>
        <a:xfrm>
          <a:off x="4940812" y="183891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FoodOrder accepts Fridge and Food reference</a:t>
          </a:r>
        </a:p>
      </dsp:txBody>
      <dsp:txXfrm>
        <a:off x="5263336" y="1838915"/>
        <a:ext cx="967572" cy="645048"/>
      </dsp:txXfrm>
    </dsp:sp>
    <dsp:sp modelId="{F7E30514-9B83-42D1-BE76-33E9EC609689}">
      <dsp:nvSpPr>
        <dsp:cNvPr id="0" name=""/>
        <dsp:cNvSpPr/>
      </dsp:nvSpPr>
      <dsp:spPr>
        <a:xfrm>
          <a:off x="476767" y="2658826"/>
          <a:ext cx="1942916" cy="777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latin typeface="Arial"/>
            </a:rPr>
            <a:t>Food Ordered to Fridge</a:t>
          </a:r>
          <a:endParaRPr lang="pl-PL" sz="1900" b="0" kern="1200" dirty="0"/>
        </a:p>
      </dsp:txBody>
      <dsp:txXfrm>
        <a:off x="865350" y="2658826"/>
        <a:ext cx="1165750" cy="777166"/>
      </dsp:txXfrm>
    </dsp:sp>
    <dsp:sp modelId="{F828EF8D-80B0-4471-93B5-424BBD1C5B0F}">
      <dsp:nvSpPr>
        <dsp:cNvPr id="0" name=""/>
        <dsp:cNvSpPr/>
      </dsp:nvSpPr>
      <dsp:spPr>
        <a:xfrm>
          <a:off x="2167104" y="272488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EVENT </a:t>
          </a:r>
          <a:r>
            <a:rPr lang="pl-PL" sz="700" b="0" kern="1200" dirty="0" err="1">
              <a:latin typeface="Arial"/>
            </a:rPr>
            <a:t>FoodOrdered</a:t>
          </a:r>
          <a:endParaRPr lang="pl-PL" sz="700" b="0" kern="1200" dirty="0"/>
        </a:p>
      </dsp:txBody>
      <dsp:txXfrm>
        <a:off x="2489628" y="2724885"/>
        <a:ext cx="967572" cy="645048"/>
      </dsp:txXfrm>
    </dsp:sp>
    <dsp:sp modelId="{7BC16F39-0250-4785-BBDA-E9EA161703C7}">
      <dsp:nvSpPr>
        <dsp:cNvPr id="0" name=""/>
        <dsp:cNvSpPr/>
      </dsp:nvSpPr>
      <dsp:spPr>
        <a:xfrm>
          <a:off x="3553958" y="272488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FoodOrderedSchema</a:t>
          </a:r>
          <a:endParaRPr lang="pl-PL" sz="700" b="0" kern="1200" dirty="0"/>
        </a:p>
      </dsp:txBody>
      <dsp:txXfrm>
        <a:off x="3876482" y="2724885"/>
        <a:ext cx="967572" cy="645048"/>
      </dsp:txXfrm>
    </dsp:sp>
    <dsp:sp modelId="{8D11364D-7AB0-4E9C-A700-985344E5061A}">
      <dsp:nvSpPr>
        <dsp:cNvPr id="0" name=""/>
        <dsp:cNvSpPr/>
      </dsp:nvSpPr>
      <dsp:spPr>
        <a:xfrm>
          <a:off x="4940812" y="272488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FoodOrdered contains Fridge and Food reference</a:t>
          </a:r>
        </a:p>
      </dsp:txBody>
      <dsp:txXfrm>
        <a:off x="5263336" y="2724885"/>
        <a:ext cx="967572" cy="645048"/>
      </dsp:txXfrm>
    </dsp:sp>
    <dsp:sp modelId="{4BB28153-D57E-41E4-8D18-4937D8FDC268}">
      <dsp:nvSpPr>
        <dsp:cNvPr id="0" name=""/>
        <dsp:cNvSpPr/>
      </dsp:nvSpPr>
      <dsp:spPr>
        <a:xfrm>
          <a:off x="476767" y="3544796"/>
          <a:ext cx="1942916" cy="777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latin typeface="Arial"/>
            </a:rPr>
            <a:t>Send Email</a:t>
          </a:r>
        </a:p>
      </dsp:txBody>
      <dsp:txXfrm>
        <a:off x="865350" y="3544796"/>
        <a:ext cx="1165750" cy="777166"/>
      </dsp:txXfrm>
    </dsp:sp>
    <dsp:sp modelId="{481BBD44-723C-4B7F-B808-825DD0F6E432}">
      <dsp:nvSpPr>
        <dsp:cNvPr id="0" name=""/>
        <dsp:cNvSpPr/>
      </dsp:nvSpPr>
      <dsp:spPr>
        <a:xfrm>
          <a:off x="2167104" y="361085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POST /emails/orders/send</a:t>
          </a:r>
        </a:p>
      </dsp:txBody>
      <dsp:txXfrm>
        <a:off x="2489628" y="3610855"/>
        <a:ext cx="967572" cy="645048"/>
      </dsp:txXfrm>
    </dsp:sp>
    <dsp:sp modelId="{43418FC3-8CE4-4C1F-AC92-75F63C5AC30A}">
      <dsp:nvSpPr>
        <dsp:cNvPr id="0" name=""/>
        <dsp:cNvSpPr/>
      </dsp:nvSpPr>
      <dsp:spPr>
        <a:xfrm>
          <a:off x="3553958" y="361085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Email Schema</a:t>
          </a:r>
        </a:p>
      </dsp:txBody>
      <dsp:txXfrm>
        <a:off x="3876482" y="3610855"/>
        <a:ext cx="967572" cy="645048"/>
      </dsp:txXfrm>
    </dsp:sp>
    <dsp:sp modelId="{B8F0C57A-823D-4082-9379-D13428746A5D}">
      <dsp:nvSpPr>
        <dsp:cNvPr id="0" name=""/>
        <dsp:cNvSpPr/>
      </dsp:nvSpPr>
      <dsp:spPr>
        <a:xfrm>
          <a:off x="4940812" y="3610855"/>
          <a:ext cx="1612620" cy="6450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0" kern="1200" dirty="0">
              <a:latin typeface="Arial"/>
            </a:rPr>
            <a:t>Email Order accepts Order reference</a:t>
          </a:r>
        </a:p>
      </dsp:txBody>
      <dsp:txXfrm>
        <a:off x="5263336" y="3610855"/>
        <a:ext cx="967572" cy="64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5CB0A-7CB9-4A0A-B5AF-0169D3F7DB56}">
      <dsp:nvSpPr>
        <dsp:cNvPr id="0" name=""/>
        <dsp:cNvSpPr/>
      </dsp:nvSpPr>
      <dsp:spPr>
        <a:xfrm>
          <a:off x="470024" y="2679"/>
          <a:ext cx="3631951" cy="3631951"/>
        </a:xfrm>
        <a:prstGeom prst="circularArrow">
          <a:avLst>
            <a:gd name="adj1" fmla="val 5544"/>
            <a:gd name="adj2" fmla="val 330680"/>
            <a:gd name="adj3" fmla="val 13878066"/>
            <a:gd name="adj4" fmla="val 1732411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6C0986-A56B-49BA-A850-DECBB62CCF5A}">
      <dsp:nvSpPr>
        <dsp:cNvPr id="0" name=""/>
        <dsp:cNvSpPr/>
      </dsp:nvSpPr>
      <dsp:spPr>
        <a:xfrm>
          <a:off x="1473398" y="21590"/>
          <a:ext cx="1625203" cy="81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Arial"/>
            </a:rPr>
            <a:t>Design Blueprint</a:t>
          </a:r>
          <a:endParaRPr lang="pl-PL" sz="2100" kern="1200"/>
        </a:p>
      </dsp:txBody>
      <dsp:txXfrm>
        <a:off x="1513066" y="61258"/>
        <a:ext cx="1545867" cy="733265"/>
      </dsp:txXfrm>
    </dsp:sp>
    <dsp:sp modelId="{135A1DF7-85CD-4FF3-A4B7-2CABD815D006}">
      <dsp:nvSpPr>
        <dsp:cNvPr id="0" name=""/>
        <dsp:cNvSpPr/>
      </dsp:nvSpPr>
      <dsp:spPr>
        <a:xfrm>
          <a:off x="2946400" y="1091789"/>
          <a:ext cx="1625203" cy="81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Arial"/>
            </a:rPr>
            <a:t>Implement Feature</a:t>
          </a:r>
          <a:endParaRPr lang="pl-PL" sz="2100" kern="1200"/>
        </a:p>
      </dsp:txBody>
      <dsp:txXfrm>
        <a:off x="2986068" y="1131457"/>
        <a:ext cx="1545867" cy="733265"/>
      </dsp:txXfrm>
    </dsp:sp>
    <dsp:sp modelId="{A26F2223-64AE-473A-B98A-60C2240FD90D}">
      <dsp:nvSpPr>
        <dsp:cNvPr id="0" name=""/>
        <dsp:cNvSpPr/>
      </dsp:nvSpPr>
      <dsp:spPr>
        <a:xfrm>
          <a:off x="2383764" y="2823407"/>
          <a:ext cx="1625203" cy="81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Arial"/>
            </a:rPr>
            <a:t>Validate Feature</a:t>
          </a:r>
          <a:endParaRPr lang="pl-PL" sz="2100" kern="1200"/>
        </a:p>
      </dsp:txBody>
      <dsp:txXfrm>
        <a:off x="2423432" y="2863075"/>
        <a:ext cx="1545867" cy="733265"/>
      </dsp:txXfrm>
    </dsp:sp>
    <dsp:sp modelId="{BA7BB4B6-92FF-44BB-9C9E-CAF9AD868441}">
      <dsp:nvSpPr>
        <dsp:cNvPr id="0" name=""/>
        <dsp:cNvSpPr/>
      </dsp:nvSpPr>
      <dsp:spPr>
        <a:xfrm>
          <a:off x="563032" y="2823407"/>
          <a:ext cx="1625203" cy="81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Arial"/>
            </a:rPr>
            <a:t>Integrate System</a:t>
          </a:r>
        </a:p>
      </dsp:txBody>
      <dsp:txXfrm>
        <a:off x="602700" y="2863075"/>
        <a:ext cx="1545867" cy="733265"/>
      </dsp:txXfrm>
    </dsp:sp>
    <dsp:sp modelId="{69EEBE29-5D9B-4691-9C81-F3B6605F2586}">
      <dsp:nvSpPr>
        <dsp:cNvPr id="0" name=""/>
        <dsp:cNvSpPr/>
      </dsp:nvSpPr>
      <dsp:spPr>
        <a:xfrm>
          <a:off x="395" y="1091789"/>
          <a:ext cx="1625203" cy="81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Arial"/>
            </a:rPr>
            <a:t>Deploy Services</a:t>
          </a:r>
          <a:endParaRPr lang="pl-PL" sz="2100" kern="1200"/>
        </a:p>
      </dsp:txBody>
      <dsp:txXfrm>
        <a:off x="40063" y="1131457"/>
        <a:ext cx="1545867" cy="733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E3C4-8E07-4BD7-8A4D-225D9C465F50}">
      <dsp:nvSpPr>
        <dsp:cNvPr id="0" name=""/>
        <dsp:cNvSpPr/>
      </dsp:nvSpPr>
      <dsp:spPr>
        <a:xfrm>
          <a:off x="5543" y="1699901"/>
          <a:ext cx="1358449" cy="1120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Unit Test</a:t>
          </a:r>
          <a:endParaRPr lang="pl-PL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Module Test</a:t>
          </a:r>
          <a:endParaRPr lang="pl-PL" sz="1400" kern="1200"/>
        </a:p>
      </dsp:txBody>
      <dsp:txXfrm>
        <a:off x="31327" y="1725685"/>
        <a:ext cx="1306881" cy="828775"/>
      </dsp:txXfrm>
    </dsp:sp>
    <dsp:sp modelId="{23EB2F95-5ACB-4FB3-B5CF-5346564257EE}">
      <dsp:nvSpPr>
        <dsp:cNvPr id="0" name=""/>
        <dsp:cNvSpPr/>
      </dsp:nvSpPr>
      <dsp:spPr>
        <a:xfrm>
          <a:off x="786948" y="2031375"/>
          <a:ext cx="1402654" cy="1402654"/>
        </a:xfrm>
        <a:prstGeom prst="leftCircularArrow">
          <a:avLst>
            <a:gd name="adj1" fmla="val 2479"/>
            <a:gd name="adj2" fmla="val 300234"/>
            <a:gd name="adj3" fmla="val 2075745"/>
            <a:gd name="adj4" fmla="val 9024489"/>
            <a:gd name="adj5" fmla="val 289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737C93-52E0-429C-9591-F9AF7C3DA923}">
      <dsp:nvSpPr>
        <dsp:cNvPr id="0" name=""/>
        <dsp:cNvSpPr/>
      </dsp:nvSpPr>
      <dsp:spPr>
        <a:xfrm>
          <a:off x="307420" y="2580245"/>
          <a:ext cx="1207511" cy="480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Arial"/>
            </a:rPr>
            <a:t>Library</a:t>
          </a:r>
          <a:endParaRPr lang="pl-PL" sz="2200" kern="1200"/>
        </a:p>
      </dsp:txBody>
      <dsp:txXfrm>
        <a:off x="321484" y="2594309"/>
        <a:ext cx="1179383" cy="452059"/>
      </dsp:txXfrm>
    </dsp:sp>
    <dsp:sp modelId="{9DA48342-C3C6-4300-8291-1A531D4CBBA7}">
      <dsp:nvSpPr>
        <dsp:cNvPr id="0" name=""/>
        <dsp:cNvSpPr/>
      </dsp:nvSpPr>
      <dsp:spPr>
        <a:xfrm>
          <a:off x="1680481" y="1699901"/>
          <a:ext cx="1358449" cy="1120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Component Test</a:t>
          </a:r>
          <a:endParaRPr lang="pl-PL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Functional Test</a:t>
          </a:r>
          <a:endParaRPr lang="pl-PL" sz="1400" kern="1200"/>
        </a:p>
      </dsp:txBody>
      <dsp:txXfrm>
        <a:off x="1706265" y="1965779"/>
        <a:ext cx="1306881" cy="828775"/>
      </dsp:txXfrm>
    </dsp:sp>
    <dsp:sp modelId="{71D90E01-8A0E-4325-A8CF-50496B76066A}">
      <dsp:nvSpPr>
        <dsp:cNvPr id="0" name=""/>
        <dsp:cNvSpPr/>
      </dsp:nvSpPr>
      <dsp:spPr>
        <a:xfrm>
          <a:off x="2450567" y="1042279"/>
          <a:ext cx="1576234" cy="1576234"/>
        </a:xfrm>
        <a:prstGeom prst="circularArrow">
          <a:avLst>
            <a:gd name="adj1" fmla="val 2206"/>
            <a:gd name="adj2" fmla="val 265494"/>
            <a:gd name="adj3" fmla="val 19558996"/>
            <a:gd name="adj4" fmla="val 12575511"/>
            <a:gd name="adj5" fmla="val 257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BB31BB-70DD-4307-AE56-AA69A2EE9022}">
      <dsp:nvSpPr>
        <dsp:cNvPr id="0" name=""/>
        <dsp:cNvSpPr/>
      </dsp:nvSpPr>
      <dsp:spPr>
        <a:xfrm>
          <a:off x="1982359" y="1459808"/>
          <a:ext cx="1207511" cy="480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Arial"/>
            </a:rPr>
            <a:t>Service</a:t>
          </a:r>
          <a:endParaRPr lang="pl-PL" sz="2200" kern="1200"/>
        </a:p>
      </dsp:txBody>
      <dsp:txXfrm>
        <a:off x="1996423" y="1473872"/>
        <a:ext cx="1179383" cy="452059"/>
      </dsp:txXfrm>
    </dsp:sp>
    <dsp:sp modelId="{AD4365BB-1BDE-4457-B984-FD4A57477379}">
      <dsp:nvSpPr>
        <dsp:cNvPr id="0" name=""/>
        <dsp:cNvSpPr/>
      </dsp:nvSpPr>
      <dsp:spPr>
        <a:xfrm>
          <a:off x="3355420" y="1699901"/>
          <a:ext cx="1358449" cy="1120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Integration Test</a:t>
          </a:r>
          <a:endParaRPr lang="pl-PL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Arial"/>
            </a:rPr>
            <a:t>Acceptance Test</a:t>
          </a:r>
        </a:p>
      </dsp:txBody>
      <dsp:txXfrm>
        <a:off x="3381204" y="1725685"/>
        <a:ext cx="1306881" cy="828775"/>
      </dsp:txXfrm>
    </dsp:sp>
    <dsp:sp modelId="{FB107050-5F8E-4B3E-B6DB-1DB3CA7B5D2A}">
      <dsp:nvSpPr>
        <dsp:cNvPr id="0" name=""/>
        <dsp:cNvSpPr/>
      </dsp:nvSpPr>
      <dsp:spPr>
        <a:xfrm>
          <a:off x="4136826" y="2031375"/>
          <a:ext cx="1402654" cy="1402654"/>
        </a:xfrm>
        <a:prstGeom prst="leftCircularArrow">
          <a:avLst>
            <a:gd name="adj1" fmla="val 2479"/>
            <a:gd name="adj2" fmla="val 300234"/>
            <a:gd name="adj3" fmla="val 2075745"/>
            <a:gd name="adj4" fmla="val 9024489"/>
            <a:gd name="adj5" fmla="val 289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E4A903-6F12-4645-9421-19FED8F39596}">
      <dsp:nvSpPr>
        <dsp:cNvPr id="0" name=""/>
        <dsp:cNvSpPr/>
      </dsp:nvSpPr>
      <dsp:spPr>
        <a:xfrm>
          <a:off x="3657298" y="2580245"/>
          <a:ext cx="1207511" cy="480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Arial"/>
            </a:rPr>
            <a:t>System</a:t>
          </a:r>
          <a:endParaRPr lang="pl-PL" sz="2200" kern="1200"/>
        </a:p>
      </dsp:txBody>
      <dsp:txXfrm>
        <a:off x="3671362" y="2594309"/>
        <a:ext cx="1179383" cy="452059"/>
      </dsp:txXfrm>
    </dsp:sp>
    <dsp:sp modelId="{0D2BBF76-E428-424D-93F4-AD6B031A7E94}">
      <dsp:nvSpPr>
        <dsp:cNvPr id="0" name=""/>
        <dsp:cNvSpPr/>
      </dsp:nvSpPr>
      <dsp:spPr>
        <a:xfrm>
          <a:off x="5030359" y="1699901"/>
          <a:ext cx="1358449" cy="1120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Arial"/>
            </a:rPr>
            <a:t>Pre-Production Test</a:t>
          </a:r>
        </a:p>
      </dsp:txBody>
      <dsp:txXfrm>
        <a:off x="5056143" y="1965779"/>
        <a:ext cx="1306881" cy="828775"/>
      </dsp:txXfrm>
    </dsp:sp>
    <dsp:sp modelId="{4C7CEF0D-397A-4C44-B316-A6C915AA8F8A}">
      <dsp:nvSpPr>
        <dsp:cNvPr id="0" name=""/>
        <dsp:cNvSpPr/>
      </dsp:nvSpPr>
      <dsp:spPr>
        <a:xfrm>
          <a:off x="5332236" y="1459808"/>
          <a:ext cx="1207511" cy="480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Arial"/>
            </a:rPr>
            <a:t>E2E App</a:t>
          </a:r>
        </a:p>
      </dsp:txBody>
      <dsp:txXfrm>
        <a:off x="5346300" y="1473872"/>
        <a:ext cx="1179383" cy="452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53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81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893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23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90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892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14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610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99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95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697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16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622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833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3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60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“</a:t>
            </a:r>
            <a:endParaRPr sz="7200">
              <a:solidFill>
                <a:schemeClr val="lt1"/>
              </a:solidFill>
              <a:latin typeface="Muli ExtraBold"/>
              <a:ea typeface="Muli ExtraBold"/>
              <a:cs typeface="Muli ExtraBold"/>
              <a:sym typeface="Muli ExtraBo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Light"/>
              <a:buChar char="⬡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Light"/>
              <a:buChar char="∙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Light"/>
              <a:buChar char="∙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●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○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■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●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○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■"/>
              <a:defRPr sz="2400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08709" y="918098"/>
            <a:ext cx="5907135" cy="26491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Practical Aspects of Microservice Architecture</a:t>
            </a:r>
            <a:endParaRPr lang="pl-PL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F964B2D-B458-4AFE-A493-F260B2E312E5}"/>
              </a:ext>
            </a:extLst>
          </p:cNvPr>
          <p:cNvSpPr txBox="1"/>
          <p:nvPr/>
        </p:nvSpPr>
        <p:spPr>
          <a:xfrm>
            <a:off x="360218" y="390178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FFFFFF"/>
                </a:solidFill>
                <a:latin typeface="Muli Light"/>
              </a:rPr>
              <a:t>Remigiusz</a:t>
            </a:r>
            <a:r>
              <a:rPr lang="en-US" b="1">
                <a:solidFill>
                  <a:srgbClr val="FFFFFF"/>
                </a:solidFill>
                <a:latin typeface="Muli Light"/>
              </a:rPr>
              <a:t> Michułka</a:t>
            </a:r>
            <a:br>
              <a:rPr lang="en-US" b="1">
                <a:solidFill>
                  <a:srgbClr val="FFFFFF"/>
                </a:solidFill>
                <a:latin typeface="Muli Light"/>
              </a:rPr>
            </a:br>
            <a:r>
              <a:rPr lang="en-US" b="1">
                <a:solidFill>
                  <a:srgbClr val="FFFFFF"/>
                </a:solidFill>
                <a:latin typeface="Muli Light"/>
              </a:rPr>
              <a:t>CODE::DIVE</a:t>
            </a:r>
            <a:br>
              <a:rPr lang="en-US" b="1">
                <a:solidFill>
                  <a:srgbClr val="FFFFFF"/>
                </a:solidFill>
                <a:latin typeface="Muli Light"/>
              </a:rPr>
            </a:br>
            <a:r>
              <a:rPr lang="en-US" b="1">
                <a:solidFill>
                  <a:srgbClr val="FFFFFF"/>
                </a:solidFill>
                <a:latin typeface="Muli Light"/>
              </a:rPr>
              <a:t>20.11.2019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Clean Contracts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"I'd like to have this on a paper"</a:t>
            </a:r>
            <a:endParaRPr lang="pl-PL"/>
          </a:p>
        </p:txBody>
      </p:sp>
      <p:pic>
        <p:nvPicPr>
          <p:cNvPr id="2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C28A2D70-A32A-46DC-B2F5-3533EB53A6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459" y="3604656"/>
            <a:ext cx="2258359" cy="139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30384BCB-43DD-48A0-B119-55EDF0AAA4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687" y="565316"/>
            <a:ext cx="2258359" cy="139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6;p17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0911C96D-2944-44C4-B349-81A8CC3331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3;p38" descr="Obraz zawierający sprzęt, rysunek&#10;&#10;Opis wygenerowany przy bardzo wysokim poziomie pewności">
            <a:extLst>
              <a:ext uri="{FF2B5EF4-FFF2-40B4-BE49-F238E27FC236}">
                <a16:creationId xmlns:a16="http://schemas.microsoft.com/office/drawing/2014/main" id="{5D6F4688-3FE5-43A0-B140-B9669DC61D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047" y="3414753"/>
            <a:ext cx="718261" cy="99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33FAEF8D-8587-4FAE-AD97-51E585850DA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438" y="629999"/>
            <a:ext cx="1001160" cy="870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21;p19">
            <a:extLst>
              <a:ext uri="{FF2B5EF4-FFF2-40B4-BE49-F238E27FC236}">
                <a16:creationId xmlns:a16="http://schemas.microsoft.com/office/drawing/2014/main" id="{0D11E3A2-6673-409B-A350-20EE85088914}"/>
              </a:ext>
            </a:extLst>
          </p:cNvPr>
          <p:cNvCxnSpPr/>
          <p:nvPr/>
        </p:nvCxnSpPr>
        <p:spPr>
          <a:xfrm>
            <a:off x="4936554" y="1619603"/>
            <a:ext cx="810913" cy="470304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" name="Google Shape;124;p19">
            <a:extLst>
              <a:ext uri="{FF2B5EF4-FFF2-40B4-BE49-F238E27FC236}">
                <a16:creationId xmlns:a16="http://schemas.microsoft.com/office/drawing/2014/main" id="{034D9A78-195C-4DC3-B938-004C3592DD5E}"/>
              </a:ext>
            </a:extLst>
          </p:cNvPr>
          <p:cNvCxnSpPr/>
          <p:nvPr/>
        </p:nvCxnSpPr>
        <p:spPr>
          <a:xfrm flipH="1">
            <a:off x="5126453" y="3341029"/>
            <a:ext cx="767618" cy="43566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508C536E-62D7-456C-A33A-78999D8EF8A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8998" y="2900213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1B7B7FED-1D56-4DE3-BFBE-F836FABFA3D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1794" y="1125100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80;p38">
            <a:extLst>
              <a:ext uri="{FF2B5EF4-FFF2-40B4-BE49-F238E27FC236}">
                <a16:creationId xmlns:a16="http://schemas.microsoft.com/office/drawing/2014/main" id="{A774B1D6-B8F8-4277-8AE3-3950B7D8630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1393" y="3507380"/>
            <a:ext cx="135373" cy="37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80;p38">
            <a:extLst>
              <a:ext uri="{FF2B5EF4-FFF2-40B4-BE49-F238E27FC236}">
                <a16:creationId xmlns:a16="http://schemas.microsoft.com/office/drawing/2014/main" id="{41363F42-0923-4703-818A-B21D8ECE90D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6461" y="2901243"/>
            <a:ext cx="135373" cy="37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80;p38">
            <a:extLst>
              <a:ext uri="{FF2B5EF4-FFF2-40B4-BE49-F238E27FC236}">
                <a16:creationId xmlns:a16="http://schemas.microsoft.com/office/drawing/2014/main" id="{02DDCA3C-E96D-40D6-8498-D4D4B06B881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2847" y="1152107"/>
            <a:ext cx="135373" cy="37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80;p38">
            <a:extLst>
              <a:ext uri="{FF2B5EF4-FFF2-40B4-BE49-F238E27FC236}">
                <a16:creationId xmlns:a16="http://schemas.microsoft.com/office/drawing/2014/main" id="{20488719-00ED-4480-846D-92A834CB05E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7301" y="1775561"/>
            <a:ext cx="135373" cy="37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8" name="Owal 57">
            <a:extLst>
              <a:ext uri="{FF2B5EF4-FFF2-40B4-BE49-F238E27FC236}">
                <a16:creationId xmlns:a16="http://schemas.microsoft.com/office/drawing/2014/main" id="{86179FD6-83E9-49FE-9657-DB5BF6EC1783}"/>
              </a:ext>
            </a:extLst>
          </p:cNvPr>
          <p:cNvSpPr/>
          <p:nvPr/>
        </p:nvSpPr>
        <p:spPr>
          <a:xfrm>
            <a:off x="2001982" y="2183821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8BD451CA-CF30-41F8-976E-5F88C7A36615}"/>
              </a:ext>
            </a:extLst>
          </p:cNvPr>
          <p:cNvCxnSpPr/>
          <p:nvPr/>
        </p:nvCxnSpPr>
        <p:spPr>
          <a:xfrm flipH="1">
            <a:off x="2124507" y="2425843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5365B258-FF79-4232-BBEF-39088E90E92C}"/>
              </a:ext>
            </a:extLst>
          </p:cNvPr>
          <p:cNvSpPr/>
          <p:nvPr/>
        </p:nvSpPr>
        <p:spPr>
          <a:xfrm>
            <a:off x="1530061" y="2595128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64" name="Owal 63">
            <a:extLst>
              <a:ext uri="{FF2B5EF4-FFF2-40B4-BE49-F238E27FC236}">
                <a16:creationId xmlns:a16="http://schemas.microsoft.com/office/drawing/2014/main" id="{300B02BC-B293-417A-890F-6DDC68123F5C}"/>
              </a:ext>
            </a:extLst>
          </p:cNvPr>
          <p:cNvSpPr/>
          <p:nvPr/>
        </p:nvSpPr>
        <p:spPr>
          <a:xfrm>
            <a:off x="6807777" y="2253094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id="{6666BCD9-4665-42F3-8697-FD39BFCFC682}"/>
              </a:ext>
            </a:extLst>
          </p:cNvPr>
          <p:cNvCxnSpPr>
            <a:cxnSpLocks/>
          </p:cNvCxnSpPr>
          <p:nvPr/>
        </p:nvCxnSpPr>
        <p:spPr>
          <a:xfrm flipH="1">
            <a:off x="6930302" y="2495116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01D9CD24-8359-403D-9FA1-7FD995DDE306}"/>
              </a:ext>
            </a:extLst>
          </p:cNvPr>
          <p:cNvSpPr/>
          <p:nvPr/>
        </p:nvSpPr>
        <p:spPr>
          <a:xfrm>
            <a:off x="6335856" y="2664401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Food</a:t>
            </a:r>
            <a:endParaRPr lang="pl-PL"/>
          </a:p>
        </p:txBody>
      </p:sp>
      <p:sp>
        <p:nvSpPr>
          <p:cNvPr id="70" name="Owal 69">
            <a:extLst>
              <a:ext uri="{FF2B5EF4-FFF2-40B4-BE49-F238E27FC236}">
                <a16:creationId xmlns:a16="http://schemas.microsoft.com/office/drawing/2014/main" id="{AB191109-96EF-4A7A-829A-243E1F627A38}"/>
              </a:ext>
            </a:extLst>
          </p:cNvPr>
          <p:cNvSpPr/>
          <p:nvPr/>
        </p:nvSpPr>
        <p:spPr>
          <a:xfrm>
            <a:off x="4166755" y="220979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2" name="Łącznik prosty ze strzałką 71">
            <a:extLst>
              <a:ext uri="{FF2B5EF4-FFF2-40B4-BE49-F238E27FC236}">
                <a16:creationId xmlns:a16="http://schemas.microsoft.com/office/drawing/2014/main" id="{44E9B7B9-C003-456A-B65B-CD5827FF46F5}"/>
              </a:ext>
            </a:extLst>
          </p:cNvPr>
          <p:cNvCxnSpPr>
            <a:cxnSpLocks/>
          </p:cNvCxnSpPr>
          <p:nvPr/>
        </p:nvCxnSpPr>
        <p:spPr>
          <a:xfrm flipH="1">
            <a:off x="4289280" y="2451821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74" name="Prostokąt: zaokrąglone rogi 73">
            <a:extLst>
              <a:ext uri="{FF2B5EF4-FFF2-40B4-BE49-F238E27FC236}">
                <a16:creationId xmlns:a16="http://schemas.microsoft.com/office/drawing/2014/main" id="{045A7DBA-E08C-4A04-8C8C-7D5813B47959}"/>
              </a:ext>
            </a:extLst>
          </p:cNvPr>
          <p:cNvSpPr/>
          <p:nvPr/>
        </p:nvSpPr>
        <p:spPr>
          <a:xfrm>
            <a:off x="3694834" y="2621106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75B9B5C1-6904-4206-A3D3-AEDE0CB01B64}"/>
              </a:ext>
            </a:extLst>
          </p:cNvPr>
          <p:cNvSpPr/>
          <p:nvPr/>
        </p:nvSpPr>
        <p:spPr>
          <a:xfrm>
            <a:off x="3751118" y="633844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Frontend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App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8" name="Owal 77">
            <a:extLst>
              <a:ext uri="{FF2B5EF4-FFF2-40B4-BE49-F238E27FC236}">
                <a16:creationId xmlns:a16="http://schemas.microsoft.com/office/drawing/2014/main" id="{F672EA05-3FD0-4699-B32E-865CDD69C687}"/>
              </a:ext>
            </a:extLst>
          </p:cNvPr>
          <p:cNvSpPr/>
          <p:nvPr/>
        </p:nvSpPr>
        <p:spPr>
          <a:xfrm>
            <a:off x="3041072" y="3612572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E8E14872-E198-40C1-AD97-D0DD3092F341}"/>
              </a:ext>
            </a:extLst>
          </p:cNvPr>
          <p:cNvCxnSpPr>
            <a:cxnSpLocks/>
          </p:cNvCxnSpPr>
          <p:nvPr/>
        </p:nvCxnSpPr>
        <p:spPr>
          <a:xfrm flipH="1">
            <a:off x="3163597" y="3854594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2" name="Prostokąt: zaokrąglone rogi 81">
            <a:extLst>
              <a:ext uri="{FF2B5EF4-FFF2-40B4-BE49-F238E27FC236}">
                <a16:creationId xmlns:a16="http://schemas.microsoft.com/office/drawing/2014/main" id="{D07EC12C-7F20-4835-826D-073569679DA9}"/>
              </a:ext>
            </a:extLst>
          </p:cNvPr>
          <p:cNvSpPr/>
          <p:nvPr/>
        </p:nvSpPr>
        <p:spPr>
          <a:xfrm>
            <a:off x="2569151" y="4023879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Email</a:t>
            </a:r>
          </a:p>
        </p:txBody>
      </p: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A60DB796-0B83-4E8A-A2F6-B49AAC7FC95A}"/>
              </a:ext>
            </a:extLst>
          </p:cNvPr>
          <p:cNvCxnSpPr/>
          <p:nvPr/>
        </p:nvCxnSpPr>
        <p:spPr>
          <a:xfrm flipH="1">
            <a:off x="2288597" y="1304926"/>
            <a:ext cx="1562103" cy="8191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>
            <a:extLst>
              <a:ext uri="{FF2B5EF4-FFF2-40B4-BE49-F238E27FC236}">
                <a16:creationId xmlns:a16="http://schemas.microsoft.com/office/drawing/2014/main" id="{B17D37C1-BBF4-492B-BC35-31943DF67E1B}"/>
              </a:ext>
            </a:extLst>
          </p:cNvPr>
          <p:cNvCxnSpPr>
            <a:cxnSpLocks/>
          </p:cNvCxnSpPr>
          <p:nvPr/>
        </p:nvCxnSpPr>
        <p:spPr>
          <a:xfrm flipH="1">
            <a:off x="4280189" y="1313585"/>
            <a:ext cx="12124" cy="819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2719E6C1-A775-43A3-BAC7-7CEC5B8C084A}"/>
              </a:ext>
            </a:extLst>
          </p:cNvPr>
          <p:cNvCxnSpPr>
            <a:cxnSpLocks/>
          </p:cNvCxnSpPr>
          <p:nvPr/>
        </p:nvCxnSpPr>
        <p:spPr>
          <a:xfrm>
            <a:off x="4724115" y="1347684"/>
            <a:ext cx="2014102" cy="905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>
            <a:extLst>
              <a:ext uri="{FF2B5EF4-FFF2-40B4-BE49-F238E27FC236}">
                <a16:creationId xmlns:a16="http://schemas.microsoft.com/office/drawing/2014/main" id="{667621BF-8799-4719-AB5A-06BBD3C3C450}"/>
              </a:ext>
            </a:extLst>
          </p:cNvPr>
          <p:cNvCxnSpPr>
            <a:cxnSpLocks/>
          </p:cNvCxnSpPr>
          <p:nvPr/>
        </p:nvCxnSpPr>
        <p:spPr>
          <a:xfrm>
            <a:off x="2100412" y="3261342"/>
            <a:ext cx="827804" cy="43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oogle Shape;447;p39">
            <a:extLst>
              <a:ext uri="{FF2B5EF4-FFF2-40B4-BE49-F238E27FC236}">
                <a16:creationId xmlns:a16="http://schemas.microsoft.com/office/drawing/2014/main" id="{6A06820A-A073-4542-90F6-EE8D97EAF431}"/>
              </a:ext>
            </a:extLst>
          </p:cNvPr>
          <p:cNvGrpSpPr/>
          <p:nvPr/>
        </p:nvGrpSpPr>
        <p:grpSpPr>
          <a:xfrm>
            <a:off x="2930720" y="1416766"/>
            <a:ext cx="347108" cy="420111"/>
            <a:chOff x="584925" y="922575"/>
            <a:chExt cx="415200" cy="502525"/>
          </a:xfrm>
        </p:grpSpPr>
        <p:sp>
          <p:nvSpPr>
            <p:cNvPr id="106" name="Google Shape;448;p39">
              <a:extLst>
                <a:ext uri="{FF2B5EF4-FFF2-40B4-BE49-F238E27FC236}">
                  <a16:creationId xmlns:a16="http://schemas.microsoft.com/office/drawing/2014/main" id="{E68632D2-5262-426D-937E-03031BA28C72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9;p39">
              <a:extLst>
                <a:ext uri="{FF2B5EF4-FFF2-40B4-BE49-F238E27FC236}">
                  <a16:creationId xmlns:a16="http://schemas.microsoft.com/office/drawing/2014/main" id="{5418EC99-8542-4B7E-9A84-56FB077B8F77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50;p39">
              <a:extLst>
                <a:ext uri="{FF2B5EF4-FFF2-40B4-BE49-F238E27FC236}">
                  <a16:creationId xmlns:a16="http://schemas.microsoft.com/office/drawing/2014/main" id="{861669DA-8326-4306-85E7-0FDF130F4BB0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447;p39">
            <a:extLst>
              <a:ext uri="{FF2B5EF4-FFF2-40B4-BE49-F238E27FC236}">
                <a16:creationId xmlns:a16="http://schemas.microsoft.com/office/drawing/2014/main" id="{2AC9819E-BE99-44D6-BBFA-334CAA234CA2}"/>
              </a:ext>
            </a:extLst>
          </p:cNvPr>
          <p:cNvGrpSpPr/>
          <p:nvPr/>
        </p:nvGrpSpPr>
        <p:grpSpPr>
          <a:xfrm>
            <a:off x="4108357" y="1537993"/>
            <a:ext cx="347108" cy="420111"/>
            <a:chOff x="584925" y="922575"/>
            <a:chExt cx="415200" cy="502525"/>
          </a:xfrm>
        </p:grpSpPr>
        <p:sp>
          <p:nvSpPr>
            <p:cNvPr id="111" name="Google Shape;448;p39">
              <a:extLst>
                <a:ext uri="{FF2B5EF4-FFF2-40B4-BE49-F238E27FC236}">
                  <a16:creationId xmlns:a16="http://schemas.microsoft.com/office/drawing/2014/main" id="{08AC60F0-8607-4024-BA54-D5CD02081363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9;p39">
              <a:extLst>
                <a:ext uri="{FF2B5EF4-FFF2-40B4-BE49-F238E27FC236}">
                  <a16:creationId xmlns:a16="http://schemas.microsoft.com/office/drawing/2014/main" id="{B6A71ED5-CB61-4BFB-9A75-41D33A414B9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50;p39">
              <a:extLst>
                <a:ext uri="{FF2B5EF4-FFF2-40B4-BE49-F238E27FC236}">
                  <a16:creationId xmlns:a16="http://schemas.microsoft.com/office/drawing/2014/main" id="{C8D2E867-7F01-4267-8B4F-CDA66C8A6746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447;p39">
            <a:extLst>
              <a:ext uri="{FF2B5EF4-FFF2-40B4-BE49-F238E27FC236}">
                <a16:creationId xmlns:a16="http://schemas.microsoft.com/office/drawing/2014/main" id="{8009824D-CB8B-4E68-AF72-38DDC3058351}"/>
              </a:ext>
            </a:extLst>
          </p:cNvPr>
          <p:cNvGrpSpPr/>
          <p:nvPr/>
        </p:nvGrpSpPr>
        <p:grpSpPr>
          <a:xfrm>
            <a:off x="5615039" y="1589947"/>
            <a:ext cx="347108" cy="420111"/>
            <a:chOff x="584925" y="922575"/>
            <a:chExt cx="415200" cy="502525"/>
          </a:xfrm>
        </p:grpSpPr>
        <p:sp>
          <p:nvSpPr>
            <p:cNvPr id="116" name="Google Shape;448;p39">
              <a:extLst>
                <a:ext uri="{FF2B5EF4-FFF2-40B4-BE49-F238E27FC236}">
                  <a16:creationId xmlns:a16="http://schemas.microsoft.com/office/drawing/2014/main" id="{12112F90-93BC-41FF-B76F-E5034E5CD96B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9;p39">
              <a:extLst>
                <a:ext uri="{FF2B5EF4-FFF2-40B4-BE49-F238E27FC236}">
                  <a16:creationId xmlns:a16="http://schemas.microsoft.com/office/drawing/2014/main" id="{8695C095-3066-4086-9C7D-AEF0FD29FC9A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50;p39">
              <a:extLst>
                <a:ext uri="{FF2B5EF4-FFF2-40B4-BE49-F238E27FC236}">
                  <a16:creationId xmlns:a16="http://schemas.microsoft.com/office/drawing/2014/main" id="{2E3DAEAA-2866-4008-839A-9034FF1AA8C4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447;p39">
            <a:extLst>
              <a:ext uri="{FF2B5EF4-FFF2-40B4-BE49-F238E27FC236}">
                <a16:creationId xmlns:a16="http://schemas.microsoft.com/office/drawing/2014/main" id="{BD46EF5D-7FC7-47B9-A653-465CD8F77314}"/>
              </a:ext>
            </a:extLst>
          </p:cNvPr>
          <p:cNvGrpSpPr/>
          <p:nvPr/>
        </p:nvGrpSpPr>
        <p:grpSpPr>
          <a:xfrm>
            <a:off x="2393857" y="3347743"/>
            <a:ext cx="347108" cy="420111"/>
            <a:chOff x="584925" y="922575"/>
            <a:chExt cx="415200" cy="502525"/>
          </a:xfrm>
        </p:grpSpPr>
        <p:sp>
          <p:nvSpPr>
            <p:cNvPr id="126" name="Google Shape;448;p39">
              <a:extLst>
                <a:ext uri="{FF2B5EF4-FFF2-40B4-BE49-F238E27FC236}">
                  <a16:creationId xmlns:a16="http://schemas.microsoft.com/office/drawing/2014/main" id="{983EFB23-2A70-4069-BD67-CCD69C361D85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49;p39">
              <a:extLst>
                <a:ext uri="{FF2B5EF4-FFF2-40B4-BE49-F238E27FC236}">
                  <a16:creationId xmlns:a16="http://schemas.microsoft.com/office/drawing/2014/main" id="{97E6DE40-F934-4B32-96E7-6D1FE9852B5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0;p39">
              <a:extLst>
                <a:ext uri="{FF2B5EF4-FFF2-40B4-BE49-F238E27FC236}">
                  <a16:creationId xmlns:a16="http://schemas.microsoft.com/office/drawing/2014/main" id="{D1B8D7DA-B148-4B7C-85B8-2354ADC670D3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D87C856D-697B-45CA-BB8F-463FECCD00BE}"/>
              </a:ext>
            </a:extLst>
          </p:cNvPr>
          <p:cNvSpPr txBox="1"/>
          <p:nvPr/>
        </p:nvSpPr>
        <p:spPr>
          <a:xfrm>
            <a:off x="5494757" y="1275593"/>
            <a:ext cx="5957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0AA7B5DB-2CF4-4569-B41D-869AE1912792}"/>
              </a:ext>
            </a:extLst>
          </p:cNvPr>
          <p:cNvSpPr txBox="1"/>
          <p:nvPr/>
        </p:nvSpPr>
        <p:spPr>
          <a:xfrm>
            <a:off x="4438347" y="1604638"/>
            <a:ext cx="6996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Fridge</a:t>
            </a:r>
            <a:endParaRPr lang="pl-PL"/>
          </a:p>
        </p:txBody>
      </p:sp>
      <p:sp>
        <p:nvSpPr>
          <p:cNvPr id="133" name="pole tekstowe 132">
            <a:extLst>
              <a:ext uri="{FF2B5EF4-FFF2-40B4-BE49-F238E27FC236}">
                <a16:creationId xmlns:a16="http://schemas.microsoft.com/office/drawing/2014/main" id="{CB0273DF-EA88-44AA-9BFE-2237747CAA0E}"/>
              </a:ext>
            </a:extLst>
          </p:cNvPr>
          <p:cNvSpPr txBox="1"/>
          <p:nvPr/>
        </p:nvSpPr>
        <p:spPr>
          <a:xfrm>
            <a:off x="2455416" y="890781"/>
            <a:ext cx="907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Order </a:t>
            </a:r>
            <a:r>
              <a:rPr lang="pl-PL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69FDD372-8993-4907-9945-A58B50430454}"/>
              </a:ext>
            </a:extLst>
          </p:cNvPr>
          <p:cNvSpPr txBox="1"/>
          <p:nvPr/>
        </p:nvSpPr>
        <p:spPr>
          <a:xfrm>
            <a:off x="2775802" y="2124183"/>
            <a:ext cx="9854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</a:t>
            </a:r>
            <a:endParaRPr lang="pl-PL"/>
          </a:p>
          <a:p>
            <a:r>
              <a:rPr lang="pl-PL">
                <a:solidFill>
                  <a:schemeClr val="bg1"/>
                </a:solidFill>
              </a:rPr>
              <a:t>Ordered</a:t>
            </a:r>
            <a:endParaRPr lang="pl-PL"/>
          </a:p>
        </p:txBody>
      </p:sp>
      <p:sp>
        <p:nvSpPr>
          <p:cNvPr id="136" name="pole tekstowe 135">
            <a:extLst>
              <a:ext uri="{FF2B5EF4-FFF2-40B4-BE49-F238E27FC236}">
                <a16:creationId xmlns:a16="http://schemas.microsoft.com/office/drawing/2014/main" id="{378A8346-BF1D-4940-B1B8-A4CDA0A40957}"/>
              </a:ext>
            </a:extLst>
          </p:cNvPr>
          <p:cNvSpPr txBox="1"/>
          <p:nvPr/>
        </p:nvSpPr>
        <p:spPr>
          <a:xfrm>
            <a:off x="1762689" y="3440365"/>
            <a:ext cx="8208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Email Action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38" name="Łącznik prosty ze strzałką 137">
            <a:extLst>
              <a:ext uri="{FF2B5EF4-FFF2-40B4-BE49-F238E27FC236}">
                <a16:creationId xmlns:a16="http://schemas.microsoft.com/office/drawing/2014/main" id="{5C11385F-2E75-456D-8166-9F6A89AE9F5D}"/>
              </a:ext>
            </a:extLst>
          </p:cNvPr>
          <p:cNvCxnSpPr>
            <a:cxnSpLocks/>
          </p:cNvCxnSpPr>
          <p:nvPr/>
        </p:nvCxnSpPr>
        <p:spPr>
          <a:xfrm>
            <a:off x="2775820" y="2837046"/>
            <a:ext cx="888419" cy="51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oogle Shape;447;p39">
            <a:extLst>
              <a:ext uri="{FF2B5EF4-FFF2-40B4-BE49-F238E27FC236}">
                <a16:creationId xmlns:a16="http://schemas.microsoft.com/office/drawing/2014/main" id="{2E55E5CE-535A-4AAE-AD6C-5034C7A85279}"/>
              </a:ext>
            </a:extLst>
          </p:cNvPr>
          <p:cNvGrpSpPr/>
          <p:nvPr/>
        </p:nvGrpSpPr>
        <p:grpSpPr>
          <a:xfrm>
            <a:off x="3025968" y="2620379"/>
            <a:ext cx="347108" cy="420111"/>
            <a:chOff x="584925" y="922575"/>
            <a:chExt cx="415200" cy="502525"/>
          </a:xfrm>
        </p:grpSpPr>
        <p:sp>
          <p:nvSpPr>
            <p:cNvPr id="121" name="Google Shape;448;p39">
              <a:extLst>
                <a:ext uri="{FF2B5EF4-FFF2-40B4-BE49-F238E27FC236}">
                  <a16:creationId xmlns:a16="http://schemas.microsoft.com/office/drawing/2014/main" id="{F6FB81A3-42E2-4C7A-BBF1-1E85CF1A01DA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9;p39">
              <a:extLst>
                <a:ext uri="{FF2B5EF4-FFF2-40B4-BE49-F238E27FC236}">
                  <a16:creationId xmlns:a16="http://schemas.microsoft.com/office/drawing/2014/main" id="{D790314F-CA5A-4545-873D-E4F29E1BC76E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0;p39">
              <a:extLst>
                <a:ext uri="{FF2B5EF4-FFF2-40B4-BE49-F238E27FC236}">
                  <a16:creationId xmlns:a16="http://schemas.microsoft.com/office/drawing/2014/main" id="{ED6C60A3-CE20-4D4E-B6E9-7769520DA9C0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628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4E6F45B6-52F2-4496-8A0E-5535DB178C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54" y="340177"/>
            <a:ext cx="1106701" cy="69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ABFBD823-C733-45DC-BBD0-DFFC9BFE62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368" y="132360"/>
            <a:ext cx="1652222" cy="105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80196643-8039-4C9B-A63B-41BCB657CA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026" y="3137064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FAABCDFF-388C-463D-8DBF-73169E2A27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413" y="2894610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553" y="2011903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1032163" y="1500340"/>
            <a:ext cx="4380450" cy="19979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000"/>
              <a:t>System Aspect</a:t>
            </a:r>
            <a:endParaRPr lang="pl-PL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971550" y="3706077"/>
            <a:ext cx="33327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sz="1800"/>
              <a:t>Implement small but think big.</a:t>
            </a:r>
            <a:endParaRPr lang="pl-PL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1728" y="126946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0807" y="2089741"/>
            <a:ext cx="1245500" cy="799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7183962" y="3058129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5352188" y="1922670"/>
            <a:ext cx="403937" cy="23651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9"/>
          <p:cNvCxnSpPr/>
          <p:nvPr/>
        </p:nvCxnSpPr>
        <p:spPr>
          <a:xfrm flipH="1">
            <a:off x="4862712" y="2981929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091" y="2568473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5853" y="3088835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82;p38" descr="Obraz zawierający stół, komputer&#10;&#10;Opis wygenerowany przy bardzo wysokim poziomie pewności">
            <a:extLst>
              <a:ext uri="{FF2B5EF4-FFF2-40B4-BE49-F238E27FC236}">
                <a16:creationId xmlns:a16="http://schemas.microsoft.com/office/drawing/2014/main" id="{62337A53-42BB-4B67-80C7-DAA4EE65DD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52" y="1110659"/>
            <a:ext cx="1520655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4;p38">
            <a:extLst>
              <a:ext uri="{FF2B5EF4-FFF2-40B4-BE49-F238E27FC236}">
                <a16:creationId xmlns:a16="http://schemas.microsoft.com/office/drawing/2014/main" id="{A89CD831-1335-4B53-93C9-18F7854DFCA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7609" y="1172311"/>
            <a:ext cx="1067688" cy="71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59270" y="3249196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19" descr="Obraz zawierający nóż&#10;&#10;Opis wygenerowany przy bardzo wysokim poziomie pewności">
            <a:extLst>
              <a:ext uri="{FF2B5EF4-FFF2-40B4-BE49-F238E27FC236}">
                <a16:creationId xmlns:a16="http://schemas.microsoft.com/office/drawing/2014/main" id="{AB99AC99-C867-494A-BB8A-0BF47D30F2F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228" y="265492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5;p19" descr="Obraz zawierający nóż&#10;&#10;Opis wygenerowany przy bardzo wysokim poziomie pewności">
            <a:extLst>
              <a:ext uri="{FF2B5EF4-FFF2-40B4-BE49-F238E27FC236}">
                <a16:creationId xmlns:a16="http://schemas.microsoft.com/office/drawing/2014/main" id="{727BEAA6-A965-4961-9950-4CDB72F251B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4957" y="387185"/>
            <a:ext cx="481900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120;p19">
            <a:extLst>
              <a:ext uri="{FF2B5EF4-FFF2-40B4-BE49-F238E27FC236}">
                <a16:creationId xmlns:a16="http://schemas.microsoft.com/office/drawing/2014/main" id="{5E6408F7-0597-40E2-AC07-0F0DEC0B7E0B}"/>
              </a:ext>
            </a:extLst>
          </p:cNvPr>
          <p:cNvCxnSpPr>
            <a:cxnSpLocks/>
          </p:cNvCxnSpPr>
          <p:nvPr/>
        </p:nvCxnSpPr>
        <p:spPr>
          <a:xfrm>
            <a:off x="3703006" y="927991"/>
            <a:ext cx="482360" cy="322787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966A9A50-C8BE-4BC2-825C-92EE6F7388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005" y="738498"/>
            <a:ext cx="2258359" cy="139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B53F50CE-8F22-492B-A8D0-E6F457629B4C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99438" y="820499"/>
            <a:ext cx="1001160" cy="8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79;p38" descr="Obraz zawierający zegar, znak, monitor, siedzi&#10;&#10;Opis wygenerowany przy bardzo wysokim poziomie pewności">
            <a:extLst>
              <a:ext uri="{FF2B5EF4-FFF2-40B4-BE49-F238E27FC236}">
                <a16:creationId xmlns:a16="http://schemas.microsoft.com/office/drawing/2014/main" id="{E03A9632-9395-43F8-9D34-44E9100C627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07672" y="239645"/>
            <a:ext cx="554314" cy="60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4;p19">
            <a:extLst>
              <a:ext uri="{FF2B5EF4-FFF2-40B4-BE49-F238E27FC236}">
                <a16:creationId xmlns:a16="http://schemas.microsoft.com/office/drawing/2014/main" id="{BA1E6051-8ED5-4A7E-9A99-B5468B5EFF44}"/>
              </a:ext>
            </a:extLst>
          </p:cNvPr>
          <p:cNvCxnSpPr/>
          <p:nvPr/>
        </p:nvCxnSpPr>
        <p:spPr>
          <a:xfrm flipH="1">
            <a:off x="7221953" y="1929597"/>
            <a:ext cx="421255" cy="2711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" name="Google Shape;124;p19">
            <a:extLst>
              <a:ext uri="{FF2B5EF4-FFF2-40B4-BE49-F238E27FC236}">
                <a16:creationId xmlns:a16="http://schemas.microsoft.com/office/drawing/2014/main" id="{71D1F1DA-8650-4293-942E-213A20E10787}"/>
              </a:ext>
            </a:extLst>
          </p:cNvPr>
          <p:cNvCxnSpPr>
            <a:cxnSpLocks/>
          </p:cNvCxnSpPr>
          <p:nvPr/>
        </p:nvCxnSpPr>
        <p:spPr>
          <a:xfrm flipH="1" flipV="1">
            <a:off x="1740747" y="694061"/>
            <a:ext cx="655050" cy="59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3" name="Google Shape;382;p38" descr="Obraz zawierający stół, komputer&#10;&#10;Opis wygenerowany przy bardzo wysokim poziomie pewności">
            <a:extLst>
              <a:ext uri="{FF2B5EF4-FFF2-40B4-BE49-F238E27FC236}">
                <a16:creationId xmlns:a16="http://schemas.microsoft.com/office/drawing/2014/main" id="{ED5CCE34-EABE-4922-88AA-DE3EC4B43A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988" y="4028774"/>
            <a:ext cx="1338815" cy="79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91;p38" descr="Obraz zawierający ryba, ptak&#10;&#10;Opis wygenerowany przy bardzo wysokim poziomie pewności">
            <a:extLst>
              <a:ext uri="{FF2B5EF4-FFF2-40B4-BE49-F238E27FC236}">
                <a16:creationId xmlns:a16="http://schemas.microsoft.com/office/drawing/2014/main" id="{B9351FC6-4C6E-4BCE-AAB3-AC45D357F63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5816" y="4158859"/>
            <a:ext cx="681510" cy="437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121;p19">
            <a:extLst>
              <a:ext uri="{FF2B5EF4-FFF2-40B4-BE49-F238E27FC236}">
                <a16:creationId xmlns:a16="http://schemas.microsoft.com/office/drawing/2014/main" id="{EBBD5956-B5E5-4B2C-B4DD-BB6CC8B69924}"/>
              </a:ext>
            </a:extLst>
          </p:cNvPr>
          <p:cNvCxnSpPr>
            <a:cxnSpLocks/>
          </p:cNvCxnSpPr>
          <p:nvPr/>
        </p:nvCxnSpPr>
        <p:spPr>
          <a:xfrm>
            <a:off x="5715869" y="3793033"/>
            <a:ext cx="551141" cy="33176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" name="Google Shape;120;p19">
            <a:extLst>
              <a:ext uri="{FF2B5EF4-FFF2-40B4-BE49-F238E27FC236}">
                <a16:creationId xmlns:a16="http://schemas.microsoft.com/office/drawing/2014/main" id="{5F31C171-0CBE-43DB-8519-E920FC5067F4}"/>
              </a:ext>
            </a:extLst>
          </p:cNvPr>
          <p:cNvCxnSpPr>
            <a:cxnSpLocks/>
          </p:cNvCxnSpPr>
          <p:nvPr/>
        </p:nvCxnSpPr>
        <p:spPr>
          <a:xfrm flipV="1">
            <a:off x="7183962" y="3857164"/>
            <a:ext cx="421745" cy="300669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06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Feature Introduction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How to fuel a flying airplane</a:t>
            </a:r>
            <a:endParaRPr lang="pl-PL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3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rostokąt 94">
            <a:extLst>
              <a:ext uri="{FF2B5EF4-FFF2-40B4-BE49-F238E27FC236}">
                <a16:creationId xmlns:a16="http://schemas.microsoft.com/office/drawing/2014/main" id="{68A10A3F-A545-4964-90C6-2752D941B2B2}"/>
              </a:ext>
            </a:extLst>
          </p:cNvPr>
          <p:cNvSpPr/>
          <p:nvPr/>
        </p:nvSpPr>
        <p:spPr>
          <a:xfrm>
            <a:off x="2227118" y="798366"/>
            <a:ext cx="1549977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Feature Scope</a:t>
            </a:r>
          </a:p>
        </p:txBody>
      </p:sp>
      <p:sp>
        <p:nvSpPr>
          <p:cNvPr id="96" name="Prostokąt 95">
            <a:extLst>
              <a:ext uri="{FF2B5EF4-FFF2-40B4-BE49-F238E27FC236}">
                <a16:creationId xmlns:a16="http://schemas.microsoft.com/office/drawing/2014/main" id="{1C8E651E-171F-4188-978E-F1D280DDB4DF}"/>
              </a:ext>
            </a:extLst>
          </p:cNvPr>
          <p:cNvSpPr/>
          <p:nvPr/>
        </p:nvSpPr>
        <p:spPr>
          <a:xfrm>
            <a:off x="3855027" y="798365"/>
            <a:ext cx="1489363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Business Rationale</a:t>
            </a:r>
            <a:endParaRPr lang="pl-PL"/>
          </a:p>
        </p:txBody>
      </p:sp>
      <p:sp>
        <p:nvSpPr>
          <p:cNvPr id="97" name="Prostokąt 96">
            <a:extLst>
              <a:ext uri="{FF2B5EF4-FFF2-40B4-BE49-F238E27FC236}">
                <a16:creationId xmlns:a16="http://schemas.microsoft.com/office/drawing/2014/main" id="{344F88EA-E578-446A-9F86-DB4C3130266C}"/>
              </a:ext>
            </a:extLst>
          </p:cNvPr>
          <p:cNvSpPr/>
          <p:nvPr/>
        </p:nvSpPr>
        <p:spPr>
          <a:xfrm>
            <a:off x="2227117" y="1517069"/>
            <a:ext cx="3117271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System User Story</a:t>
            </a:r>
            <a:endParaRPr lang="pl-PL"/>
          </a:p>
        </p:txBody>
      </p:sp>
      <p:sp>
        <p:nvSpPr>
          <p:cNvPr id="98" name="Prostokąt 97">
            <a:extLst>
              <a:ext uri="{FF2B5EF4-FFF2-40B4-BE49-F238E27FC236}">
                <a16:creationId xmlns:a16="http://schemas.microsoft.com/office/drawing/2014/main" id="{FEFADF9E-EAF6-49A8-9AA5-E668183A964A}"/>
              </a:ext>
            </a:extLst>
          </p:cNvPr>
          <p:cNvSpPr/>
          <p:nvPr/>
        </p:nvSpPr>
        <p:spPr>
          <a:xfrm>
            <a:off x="2227117" y="2227115"/>
            <a:ext cx="961159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 1 Story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BDAC6EF7-DDC3-44E7-90C1-19109F4A51B0}"/>
              </a:ext>
            </a:extLst>
          </p:cNvPr>
          <p:cNvSpPr/>
          <p:nvPr/>
        </p:nvSpPr>
        <p:spPr>
          <a:xfrm>
            <a:off x="3309502" y="2227114"/>
            <a:ext cx="961159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 2</a:t>
            </a:r>
            <a:endParaRPr lang="pl-PL">
              <a:solidFill>
                <a:srgbClr val="FFFFFF"/>
              </a:solidFill>
              <a:cs typeface="Arial"/>
            </a:endParaRP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Story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01" name="Prostokąt 100">
            <a:extLst>
              <a:ext uri="{FF2B5EF4-FFF2-40B4-BE49-F238E27FC236}">
                <a16:creationId xmlns:a16="http://schemas.microsoft.com/office/drawing/2014/main" id="{1943775A-E146-448F-99AC-73E190AE32A5}"/>
              </a:ext>
            </a:extLst>
          </p:cNvPr>
          <p:cNvSpPr/>
          <p:nvPr/>
        </p:nvSpPr>
        <p:spPr>
          <a:xfrm>
            <a:off x="4383231" y="2227115"/>
            <a:ext cx="961159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 2 Story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102" name="Prostokąt 101">
            <a:extLst>
              <a:ext uri="{FF2B5EF4-FFF2-40B4-BE49-F238E27FC236}">
                <a16:creationId xmlns:a16="http://schemas.microsoft.com/office/drawing/2014/main" id="{04F49739-D319-4DA8-B2A7-014AF7C727E0}"/>
              </a:ext>
            </a:extLst>
          </p:cNvPr>
          <p:cNvSpPr/>
          <p:nvPr/>
        </p:nvSpPr>
        <p:spPr>
          <a:xfrm>
            <a:off x="2209798" y="2963137"/>
            <a:ext cx="978477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API</a:t>
            </a:r>
            <a:endParaRPr lang="pl-PL">
              <a:solidFill>
                <a:srgbClr val="FFFFFF"/>
              </a:solidFill>
              <a:cs typeface="Arial"/>
            </a:endParaRP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Contract</a:t>
            </a:r>
          </a:p>
        </p:txBody>
      </p:sp>
      <p:sp>
        <p:nvSpPr>
          <p:cNvPr id="103" name="Prostokąt 102">
            <a:extLst>
              <a:ext uri="{FF2B5EF4-FFF2-40B4-BE49-F238E27FC236}">
                <a16:creationId xmlns:a16="http://schemas.microsoft.com/office/drawing/2014/main" id="{031169F4-233F-458D-9C25-FC60C24408F4}"/>
              </a:ext>
            </a:extLst>
          </p:cNvPr>
          <p:cNvSpPr/>
          <p:nvPr/>
        </p:nvSpPr>
        <p:spPr>
          <a:xfrm>
            <a:off x="3309502" y="2963137"/>
            <a:ext cx="961159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API</a:t>
            </a:r>
            <a:endParaRPr lang="pl-PL">
              <a:ea typeface="+mn-lt"/>
              <a:cs typeface="+mn-lt"/>
            </a:endParaRPr>
          </a:p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Contract</a:t>
            </a:r>
            <a:endParaRPr lang="pl-PL">
              <a:ea typeface="+mn-lt"/>
              <a:cs typeface="+mn-lt"/>
            </a:endParaRPr>
          </a:p>
        </p:txBody>
      </p:sp>
      <p:sp>
        <p:nvSpPr>
          <p:cNvPr id="104" name="Prostokąt 103">
            <a:extLst>
              <a:ext uri="{FF2B5EF4-FFF2-40B4-BE49-F238E27FC236}">
                <a16:creationId xmlns:a16="http://schemas.microsoft.com/office/drawing/2014/main" id="{14B90FC9-5A82-47B8-BD2A-D3B956811E19}"/>
              </a:ext>
            </a:extLst>
          </p:cNvPr>
          <p:cNvSpPr/>
          <p:nvPr/>
        </p:nvSpPr>
        <p:spPr>
          <a:xfrm>
            <a:off x="4383230" y="2963137"/>
            <a:ext cx="961159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API</a:t>
            </a:r>
          </a:p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Contract</a:t>
            </a:r>
          </a:p>
        </p:txBody>
      </p:sp>
      <p:sp>
        <p:nvSpPr>
          <p:cNvPr id="105" name="Prostokąt 104">
            <a:extLst>
              <a:ext uri="{FF2B5EF4-FFF2-40B4-BE49-F238E27FC236}">
                <a16:creationId xmlns:a16="http://schemas.microsoft.com/office/drawing/2014/main" id="{1D23F039-F38A-4C33-BD91-5FC675734EB3}"/>
              </a:ext>
            </a:extLst>
          </p:cNvPr>
          <p:cNvSpPr/>
          <p:nvPr/>
        </p:nvSpPr>
        <p:spPr>
          <a:xfrm>
            <a:off x="2140526" y="2893863"/>
            <a:ext cx="3273135" cy="874567"/>
          </a:xfrm>
          <a:prstGeom prst="rect">
            <a:avLst/>
          </a:prstGeom>
          <a:noFill/>
          <a:ln>
            <a:prstDash val="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07" name="Łącznik prosty ze strzałką 106">
            <a:extLst>
              <a:ext uri="{FF2B5EF4-FFF2-40B4-BE49-F238E27FC236}">
                <a16:creationId xmlns:a16="http://schemas.microsoft.com/office/drawing/2014/main" id="{75A31306-01E7-43CE-A963-28A9B25A237C}"/>
              </a:ext>
            </a:extLst>
          </p:cNvPr>
          <p:cNvCxnSpPr>
            <a:cxnSpLocks/>
          </p:cNvCxnSpPr>
          <p:nvPr/>
        </p:nvCxnSpPr>
        <p:spPr>
          <a:xfrm>
            <a:off x="2212979" y="1442933"/>
            <a:ext cx="5391146" cy="519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Prostokąt 107">
            <a:extLst>
              <a:ext uri="{FF2B5EF4-FFF2-40B4-BE49-F238E27FC236}">
                <a16:creationId xmlns:a16="http://schemas.microsoft.com/office/drawing/2014/main" id="{BFA9CB81-6780-4923-83FC-B9CD1A64BF24}"/>
              </a:ext>
            </a:extLst>
          </p:cNvPr>
          <p:cNvSpPr/>
          <p:nvPr/>
        </p:nvSpPr>
        <p:spPr>
          <a:xfrm>
            <a:off x="4383229" y="3829046"/>
            <a:ext cx="961159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Internal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Changes</a:t>
            </a:r>
            <a:endParaRPr lang="pl-PL">
              <a:ea typeface="+mn-lt"/>
              <a:cs typeface="+mn-lt"/>
            </a:endParaRPr>
          </a:p>
        </p:txBody>
      </p:sp>
      <p:sp>
        <p:nvSpPr>
          <p:cNvPr id="109" name="Prostokąt 108">
            <a:extLst>
              <a:ext uri="{FF2B5EF4-FFF2-40B4-BE49-F238E27FC236}">
                <a16:creationId xmlns:a16="http://schemas.microsoft.com/office/drawing/2014/main" id="{FF5DFEA5-C2D1-4062-85BC-5D79CCF82A8B}"/>
              </a:ext>
            </a:extLst>
          </p:cNvPr>
          <p:cNvSpPr/>
          <p:nvPr/>
        </p:nvSpPr>
        <p:spPr>
          <a:xfrm>
            <a:off x="3309503" y="3829046"/>
            <a:ext cx="961159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Internal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pl-PL">
                <a:solidFill>
                  <a:schemeClr val="tx1"/>
                </a:solidFill>
                <a:ea typeface="+mn-lt"/>
                <a:cs typeface="+mn-lt"/>
              </a:rPr>
              <a:t>Changes</a:t>
            </a:r>
            <a:endParaRPr lang="pl-PL">
              <a:ea typeface="+mn-lt"/>
              <a:cs typeface="+mn-lt"/>
            </a:endParaRPr>
          </a:p>
        </p:txBody>
      </p:sp>
      <p:sp>
        <p:nvSpPr>
          <p:cNvPr id="111" name="Prostokąt 110">
            <a:extLst>
              <a:ext uri="{FF2B5EF4-FFF2-40B4-BE49-F238E27FC236}">
                <a16:creationId xmlns:a16="http://schemas.microsoft.com/office/drawing/2014/main" id="{25A252DC-5BCD-4410-BF4F-5D6EDB010430}"/>
              </a:ext>
            </a:extLst>
          </p:cNvPr>
          <p:cNvSpPr/>
          <p:nvPr/>
        </p:nvSpPr>
        <p:spPr>
          <a:xfrm>
            <a:off x="2209797" y="3829046"/>
            <a:ext cx="978477" cy="7446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Internal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Changes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12" name="Łącznik prosty ze strzałką 111">
            <a:extLst>
              <a:ext uri="{FF2B5EF4-FFF2-40B4-BE49-F238E27FC236}">
                <a16:creationId xmlns:a16="http://schemas.microsoft.com/office/drawing/2014/main" id="{0C44A351-6157-4919-8E36-F467610F1238}"/>
              </a:ext>
            </a:extLst>
          </p:cNvPr>
          <p:cNvCxnSpPr>
            <a:cxnSpLocks/>
          </p:cNvCxnSpPr>
          <p:nvPr/>
        </p:nvCxnSpPr>
        <p:spPr>
          <a:xfrm>
            <a:off x="2212979" y="2152978"/>
            <a:ext cx="5391146" cy="519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ze strzałką 112">
            <a:extLst>
              <a:ext uri="{FF2B5EF4-FFF2-40B4-BE49-F238E27FC236}">
                <a16:creationId xmlns:a16="http://schemas.microsoft.com/office/drawing/2014/main" id="{B65EE074-7C13-49A3-9AA7-8D06E8DA0EB2}"/>
              </a:ext>
            </a:extLst>
          </p:cNvPr>
          <p:cNvCxnSpPr>
            <a:cxnSpLocks/>
          </p:cNvCxnSpPr>
          <p:nvPr/>
        </p:nvCxnSpPr>
        <p:spPr>
          <a:xfrm>
            <a:off x="2212979" y="3754910"/>
            <a:ext cx="5391146" cy="519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>
            <a:extLst>
              <a:ext uri="{FF2B5EF4-FFF2-40B4-BE49-F238E27FC236}">
                <a16:creationId xmlns:a16="http://schemas.microsoft.com/office/drawing/2014/main" id="{4109005B-4B69-4252-B72F-369E1A7D645D}"/>
              </a:ext>
            </a:extLst>
          </p:cNvPr>
          <p:cNvSpPr txBox="1"/>
          <p:nvPr/>
        </p:nvSpPr>
        <p:spPr>
          <a:xfrm>
            <a:off x="5815143" y="708940"/>
            <a:ext cx="15655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Sets clear goal and protects </a:t>
            </a:r>
            <a:r>
              <a:rPr lang="pl-PL">
                <a:solidFill>
                  <a:schemeClr val="bg1"/>
                </a:solidFill>
              </a:rPr>
              <a:t>from "Nice to haves"</a:t>
            </a:r>
          </a:p>
        </p:txBody>
      </p: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10063335-A916-40F3-86CC-096897821ACA}"/>
              </a:ext>
            </a:extLst>
          </p:cNvPr>
          <p:cNvSpPr txBox="1"/>
          <p:nvPr/>
        </p:nvSpPr>
        <p:spPr>
          <a:xfrm>
            <a:off x="5641961" y="1444962"/>
            <a:ext cx="19032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Big picture lets you </a:t>
            </a:r>
            <a:r>
              <a:rPr lang="pl-PL">
                <a:solidFill>
                  <a:schemeClr val="bg1"/>
                </a:solidFill>
              </a:rPr>
              <a:t>see if you have enough of domains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7" name="pole tekstowe 116">
            <a:extLst>
              <a:ext uri="{FF2B5EF4-FFF2-40B4-BE49-F238E27FC236}">
                <a16:creationId xmlns:a16="http://schemas.microsoft.com/office/drawing/2014/main" id="{9B2D7D52-2822-43C1-84AD-F212446E0D56}"/>
              </a:ext>
            </a:extLst>
          </p:cNvPr>
          <p:cNvSpPr txBox="1"/>
          <p:nvPr/>
        </p:nvSpPr>
        <p:spPr>
          <a:xfrm>
            <a:off x="5520733" y="2224280"/>
            <a:ext cx="205912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Shows you what is the role of each domain and how it </a:t>
            </a:r>
            <a:r>
              <a:rPr lang="pl-PL">
                <a:solidFill>
                  <a:schemeClr val="bg1"/>
                </a:solidFill>
              </a:rPr>
              <a:t>impacts Service Contracts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A025FB8C-B884-476A-B5BB-B6D074EE2DA1}"/>
              </a:ext>
            </a:extLst>
          </p:cNvPr>
          <p:cNvSpPr txBox="1"/>
          <p:nvPr/>
        </p:nvSpPr>
        <p:spPr>
          <a:xfrm>
            <a:off x="5641961" y="3800235"/>
            <a:ext cx="196388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Shows you what solutions and technology you </a:t>
            </a:r>
            <a:r>
              <a:rPr lang="pl-PL">
                <a:solidFill>
                  <a:schemeClr val="bg1"/>
                </a:solidFill>
              </a:rPr>
              <a:t>need to realize the Feature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60BD9FDF-EC83-4778-99EC-153EFF4A9A72}"/>
              </a:ext>
            </a:extLst>
          </p:cNvPr>
          <p:cNvSpPr txBox="1"/>
          <p:nvPr/>
        </p:nvSpPr>
        <p:spPr>
          <a:xfrm>
            <a:off x="5520734" y="3332644"/>
            <a:ext cx="20591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Write: End-to-End Test</a:t>
            </a:r>
          </a:p>
        </p:txBody>
      </p:sp>
    </p:spTree>
    <p:extLst>
      <p:ext uri="{BB962C8B-B14F-4D97-AF65-F5344CB8AC3E}">
        <p14:creationId xmlns:p14="http://schemas.microsoft.com/office/powerpoint/2010/main" val="348312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Beware of</a:t>
            </a:r>
            <a:endParaRPr lang="pl-PL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/>
              <a:t>Building distributed Monolith</a:t>
            </a:r>
          </a:p>
          <a:p>
            <a:pPr>
              <a:spcBef>
                <a:spcPts val="0"/>
              </a:spcBef>
            </a:pPr>
            <a:r>
              <a:rPr lang="en"/>
              <a:t>Having features that are too big</a:t>
            </a:r>
          </a:p>
          <a:p>
            <a:pPr>
              <a:spcBef>
                <a:spcPts val="0"/>
              </a:spcBef>
            </a:pPr>
            <a:r>
              <a:rPr lang="en"/>
              <a:t>Having API Contract that is a result of implementation</a:t>
            </a:r>
          </a:p>
          <a:p>
            <a:pPr marL="0" indent="0">
              <a:buNone/>
            </a:pPr>
            <a:r>
              <a:rPr lang="en" dirty="0"/>
              <a:t>Store the document in a way so that they </a:t>
            </a:r>
            <a:r>
              <a:rPr lang="en"/>
              <a:t>can be linked together and re-used.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09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Interface Design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/>
              <a:t>Try it before you buy it</a:t>
            </a: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17BFC0B9-EC57-4CFD-BF4D-2007708C6A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544" y="1410850"/>
            <a:ext cx="1124835" cy="121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17">
            <a:extLst>
              <a:ext uri="{FF2B5EF4-FFF2-40B4-BE49-F238E27FC236}">
                <a16:creationId xmlns:a16="http://schemas.microsoft.com/office/drawing/2014/main" id="{665F31E3-EE63-44AB-8409-57A7CC47ABF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316" y="282136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7;p17">
            <a:extLst>
              <a:ext uri="{FF2B5EF4-FFF2-40B4-BE49-F238E27FC236}">
                <a16:creationId xmlns:a16="http://schemas.microsoft.com/office/drawing/2014/main" id="{D63ED3BE-EB7E-435B-88BF-4A19CF2922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748" y="2700136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17">
            <a:extLst>
              <a:ext uri="{FF2B5EF4-FFF2-40B4-BE49-F238E27FC236}">
                <a16:creationId xmlns:a16="http://schemas.microsoft.com/office/drawing/2014/main" id="{EB52EBDA-5C20-4BF6-B3DD-AC09C538D9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884" y="1764953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7">
            <a:extLst>
              <a:ext uri="{FF2B5EF4-FFF2-40B4-BE49-F238E27FC236}">
                <a16:creationId xmlns:a16="http://schemas.microsoft.com/office/drawing/2014/main" id="{F760D624-CFBC-491D-9891-C726F01ADD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748" y="1929476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7;p17">
            <a:extLst>
              <a:ext uri="{FF2B5EF4-FFF2-40B4-BE49-F238E27FC236}">
                <a16:creationId xmlns:a16="http://schemas.microsoft.com/office/drawing/2014/main" id="{D88D9B37-8A81-43E0-9948-BBF1466452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202" y="2847339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7;p17">
            <a:extLst>
              <a:ext uri="{FF2B5EF4-FFF2-40B4-BE49-F238E27FC236}">
                <a16:creationId xmlns:a16="http://schemas.microsoft.com/office/drawing/2014/main" id="{ACFD1BE3-E342-4CD5-82E6-B8E99BB812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612" y="2778067"/>
            <a:ext cx="145275" cy="4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01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BD1A0F17-81F7-4010-B432-00916C6E6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247165"/>
              </p:ext>
            </p:extLst>
          </p:nvPr>
        </p:nvGraphicFramePr>
        <p:xfrm>
          <a:off x="1254588" y="531373"/>
          <a:ext cx="7030200" cy="432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92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E036BD1-6E75-49B9-B86D-C1644C250823}"/>
              </a:ext>
            </a:extLst>
          </p:cNvPr>
          <p:cNvSpPr/>
          <p:nvPr/>
        </p:nvSpPr>
        <p:spPr>
          <a:xfrm>
            <a:off x="2452254" y="1040821"/>
            <a:ext cx="2684318" cy="138545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0F6A11-4606-4A13-8FC8-B0FF0D5D0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4" name="Obraz 4" descr="Obraz zawierający rysunek, zegar, znak&#10;&#10;Opis wygenerowany przy bardzo wysokim poziomie pewności">
            <a:extLst>
              <a:ext uri="{FF2B5EF4-FFF2-40B4-BE49-F238E27FC236}">
                <a16:creationId xmlns:a16="http://schemas.microsoft.com/office/drawing/2014/main" id="{2F63957B-F727-4C1C-ABF9-EE919C80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36" y="1168977"/>
            <a:ext cx="1134341" cy="1134341"/>
          </a:xfrm>
          <a:prstGeom prst="rect">
            <a:avLst/>
          </a:prstGeom>
        </p:spPr>
      </p:pic>
      <p:pic>
        <p:nvPicPr>
          <p:cNvPr id="6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10EBACDC-7929-47EA-A11B-C3F75233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263" y="1166227"/>
            <a:ext cx="1279814" cy="1139843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59835D4A-8364-4005-B86E-2FB34A9FCFD3}"/>
              </a:ext>
            </a:extLst>
          </p:cNvPr>
          <p:cNvCxnSpPr>
            <a:cxnSpLocks/>
          </p:cNvCxnSpPr>
          <p:nvPr/>
        </p:nvCxnSpPr>
        <p:spPr>
          <a:xfrm flipH="1">
            <a:off x="6923481" y="786780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BD917004-26DD-4261-A17D-0C4C7AAE3A84}"/>
              </a:ext>
            </a:extLst>
          </p:cNvPr>
          <p:cNvSpPr/>
          <p:nvPr/>
        </p:nvSpPr>
        <p:spPr>
          <a:xfrm>
            <a:off x="581889" y="3751115"/>
            <a:ext cx="1402771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Generated Server Mock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BE3363D-458C-43FC-A9B4-1E4A037C585A}"/>
              </a:ext>
            </a:extLst>
          </p:cNvPr>
          <p:cNvSpPr/>
          <p:nvPr/>
        </p:nvSpPr>
        <p:spPr>
          <a:xfrm>
            <a:off x="2313707" y="3751114"/>
            <a:ext cx="1220931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Generated Functional Tests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E2CF1D2-E558-4E67-A56A-BAE186FB0B25}"/>
              </a:ext>
            </a:extLst>
          </p:cNvPr>
          <p:cNvSpPr/>
          <p:nvPr/>
        </p:nvSpPr>
        <p:spPr>
          <a:xfrm>
            <a:off x="3915638" y="3751113"/>
            <a:ext cx="1220931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Generated Client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2BC4ACE-2C1E-442C-B84A-31A157543C14}"/>
              </a:ext>
            </a:extLst>
          </p:cNvPr>
          <p:cNvSpPr/>
          <p:nvPr/>
        </p:nvSpPr>
        <p:spPr>
          <a:xfrm>
            <a:off x="5474274" y="3751112"/>
            <a:ext cx="1220931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cs typeface="Arial"/>
              </a:rPr>
              <a:t>Generated Server </a:t>
            </a:r>
            <a:r>
              <a:rPr lang="pl-PL">
                <a:solidFill>
                  <a:schemeClr val="tx1"/>
                </a:solidFill>
                <a:cs typeface="Arial"/>
              </a:rPr>
              <a:t>Schemas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B952A16F-2124-4656-9A02-362BE4471303}"/>
              </a:ext>
            </a:extLst>
          </p:cNvPr>
          <p:cNvCxnSpPr>
            <a:cxnSpLocks/>
          </p:cNvCxnSpPr>
          <p:nvPr/>
        </p:nvCxnSpPr>
        <p:spPr>
          <a:xfrm flipH="1">
            <a:off x="1421535" y="2629228"/>
            <a:ext cx="1233058" cy="8970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1494040A-FB57-46B8-A4BC-19AEF2031DFC}"/>
              </a:ext>
            </a:extLst>
          </p:cNvPr>
          <p:cNvCxnSpPr>
            <a:cxnSpLocks/>
          </p:cNvCxnSpPr>
          <p:nvPr/>
        </p:nvCxnSpPr>
        <p:spPr>
          <a:xfrm flipH="1">
            <a:off x="2685761" y="2689842"/>
            <a:ext cx="384467" cy="8191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5D5447C-8D40-425E-974C-8B5363C0CA16}"/>
              </a:ext>
            </a:extLst>
          </p:cNvPr>
          <p:cNvCxnSpPr>
            <a:cxnSpLocks/>
          </p:cNvCxnSpPr>
          <p:nvPr/>
        </p:nvCxnSpPr>
        <p:spPr>
          <a:xfrm>
            <a:off x="4143956" y="2715820"/>
            <a:ext cx="377533" cy="7931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C64795BA-6F0E-4094-AFA6-2C02127DBEAD}"/>
              </a:ext>
            </a:extLst>
          </p:cNvPr>
          <p:cNvCxnSpPr>
            <a:cxnSpLocks/>
          </p:cNvCxnSpPr>
          <p:nvPr/>
        </p:nvCxnSpPr>
        <p:spPr>
          <a:xfrm>
            <a:off x="5035842" y="2707159"/>
            <a:ext cx="836465" cy="7412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E8A4752-1494-4C24-B1BF-34F3FEDEC996}"/>
              </a:ext>
            </a:extLst>
          </p:cNvPr>
          <p:cNvSpPr txBox="1"/>
          <p:nvPr/>
        </p:nvSpPr>
        <p:spPr>
          <a:xfrm>
            <a:off x="1788666" y="3150804"/>
            <a:ext cx="907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Leftshift enablers</a:t>
            </a:r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AD6F3A6-2631-4FE2-A647-D90ECC1BF591}"/>
              </a:ext>
            </a:extLst>
          </p:cNvPr>
          <p:cNvSpPr txBox="1"/>
          <p:nvPr/>
        </p:nvSpPr>
        <p:spPr>
          <a:xfrm>
            <a:off x="4377734" y="2934326"/>
            <a:ext cx="110663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Common Code changes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ECC70FE-93E2-4272-8393-763C1DE2BF37}"/>
              </a:ext>
            </a:extLst>
          </p:cNvPr>
          <p:cNvSpPr txBox="1"/>
          <p:nvPr/>
        </p:nvSpPr>
        <p:spPr>
          <a:xfrm>
            <a:off x="6940825" y="838828"/>
            <a:ext cx="19465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You can write tests before </a:t>
            </a:r>
            <a:r>
              <a:rPr lang="pl-PL" dirty="0">
                <a:solidFill>
                  <a:schemeClr val="bg1"/>
                </a:solidFill>
              </a:rPr>
              <a:t>implementation is done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1119587-A3C5-4E5C-9908-952E04D48ED4}"/>
              </a:ext>
            </a:extLst>
          </p:cNvPr>
          <p:cNvSpPr txBox="1"/>
          <p:nvPr/>
        </p:nvSpPr>
        <p:spPr>
          <a:xfrm>
            <a:off x="6888870" y="1644124"/>
            <a:ext cx="19465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Forces contract </a:t>
            </a:r>
            <a:r>
              <a:rPr lang="pl-PL">
                <a:solidFill>
                  <a:schemeClr val="bg1"/>
                </a:solidFill>
              </a:rPr>
              <a:t>implementation in a Service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71B58E9-D730-4ABD-8B2D-88CC0241536C}"/>
              </a:ext>
            </a:extLst>
          </p:cNvPr>
          <p:cNvSpPr txBox="1"/>
          <p:nvPr/>
        </p:nvSpPr>
        <p:spPr>
          <a:xfrm>
            <a:off x="6984118" y="2536009"/>
            <a:ext cx="19465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Enables clean </a:t>
            </a:r>
            <a:r>
              <a:rPr lang="pl-PL">
                <a:solidFill>
                  <a:schemeClr val="bg1"/>
                </a:solidFill>
              </a:rPr>
              <a:t>Leftshift practices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033A3C1-CB6C-47C8-915A-F2C4CA27E103}"/>
              </a:ext>
            </a:extLst>
          </p:cNvPr>
          <p:cNvSpPr txBox="1"/>
          <p:nvPr/>
        </p:nvSpPr>
        <p:spPr>
          <a:xfrm>
            <a:off x="6940823" y="3202759"/>
            <a:ext cx="19465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Enforces focus on business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14751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Split Responsibility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You break it, you buy it.</a:t>
            </a:r>
            <a:endParaRPr lang="pl-PL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 lang="pl-PL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4999"/>
              </a:lnSpc>
              <a:buNone/>
            </a:pPr>
            <a:r>
              <a:rPr lang="en" sz="1200" b="1" dirty="0"/>
              <a:t>ENTITY ASPECT</a:t>
            </a:r>
            <a:endParaRPr lang="pl-PL" b="1" dirty="0"/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en" sz="1200" dirty="0"/>
              <a:t>- What do I need to get things running</a:t>
            </a:r>
            <a:endParaRPr lang="en" dirty="0"/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en" sz="1200" dirty="0"/>
              <a:t>- Let’s be consistent</a:t>
            </a:r>
            <a:endParaRPr lang="en" dirty="0"/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en" sz="1200" dirty="0"/>
              <a:t>- Let me read you a story</a:t>
            </a:r>
            <a:endParaRPr lang="en" dirty="0"/>
          </a:p>
          <a:p>
            <a:pPr>
              <a:lnSpc>
                <a:spcPct val="114999"/>
              </a:lnSpc>
              <a:buNone/>
            </a:pPr>
            <a:endParaRPr/>
          </a:p>
          <a:p>
            <a:pPr lv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SUMMARY</a:t>
            </a:r>
            <a:endParaRPr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 dirty="0"/>
              <a:t>- “The services we need are everywhere”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4999"/>
              </a:lnSpc>
              <a:buClr>
                <a:schemeClr val="dk1"/>
              </a:buClr>
              <a:buSzPts val="1100"/>
              <a:buNone/>
            </a:pPr>
            <a:r>
              <a:rPr lang="en" sz="1200" b="1"/>
              <a:t>MICROSERVICE EVOLUTION</a:t>
            </a:r>
            <a:endParaRPr lang="pl-PL" b="1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New life of universal dogmas</a:t>
            </a:r>
            <a:endParaRPr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There be dragons</a:t>
            </a:r>
            <a:endParaRPr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“I’d like to have this on a paper”</a:t>
            </a:r>
            <a:endParaRPr lang="en"/>
          </a:p>
          <a:p>
            <a:pPr>
              <a:lnSpc>
                <a:spcPct val="114999"/>
              </a:lnSpc>
              <a:buClr>
                <a:schemeClr val="dk1"/>
              </a:buClr>
              <a:buSzPts val="1100"/>
              <a:buNone/>
            </a:pPr>
            <a:endParaRPr lang="en"/>
          </a:p>
          <a:p>
            <a:pPr>
              <a:lnSpc>
                <a:spcPct val="114999"/>
              </a:lnSpc>
              <a:buClr>
                <a:schemeClr val="dk1"/>
              </a:buClr>
              <a:buSzPts val="1100"/>
              <a:buNone/>
            </a:pPr>
            <a:r>
              <a:rPr lang="en" sz="1200" b="1"/>
              <a:t>SYSTEM ASPECT</a:t>
            </a:r>
            <a:endParaRPr lang="en" b="1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How to fuel a flying airplane</a:t>
            </a:r>
            <a:endParaRPr lang="en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Try it before you buy it</a:t>
            </a:r>
            <a:endParaRPr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You break it, you buy it</a:t>
            </a:r>
            <a:endParaRPr lang="en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Let our customers do the testing?</a:t>
            </a:r>
            <a:endParaRPr lang="en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How to change a tire in F1 car</a:t>
            </a:r>
            <a:endParaRPr lang="en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" sz="1200"/>
              <a:t>- The forbidden fruit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8EEBF553-5ED7-43CF-8BB1-76301D9512BF}"/>
              </a:ext>
            </a:extLst>
          </p:cNvPr>
          <p:cNvSpPr/>
          <p:nvPr/>
        </p:nvSpPr>
        <p:spPr>
          <a:xfrm>
            <a:off x="2521530" y="2374322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E17A82F-6BBD-4F8E-BB02-92BAAA59FB03}"/>
              </a:ext>
            </a:extLst>
          </p:cNvPr>
          <p:cNvCxnSpPr/>
          <p:nvPr/>
        </p:nvCxnSpPr>
        <p:spPr>
          <a:xfrm flipH="1">
            <a:off x="2644055" y="2616344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5B4FE33D-E061-464B-BE60-B06BB7BE0794}"/>
              </a:ext>
            </a:extLst>
          </p:cNvPr>
          <p:cNvSpPr/>
          <p:nvPr/>
        </p:nvSpPr>
        <p:spPr>
          <a:xfrm>
            <a:off x="2049609" y="2785629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645044D7-9209-429F-A7F0-3CFD1E611566}"/>
              </a:ext>
            </a:extLst>
          </p:cNvPr>
          <p:cNvSpPr/>
          <p:nvPr/>
        </p:nvSpPr>
        <p:spPr>
          <a:xfrm>
            <a:off x="2538847" y="807027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22EFFB14-E1C5-4BBF-9814-3F7A0577E043}"/>
              </a:ext>
            </a:extLst>
          </p:cNvPr>
          <p:cNvCxnSpPr>
            <a:cxnSpLocks/>
          </p:cNvCxnSpPr>
          <p:nvPr/>
        </p:nvCxnSpPr>
        <p:spPr>
          <a:xfrm flipH="1">
            <a:off x="2661372" y="1049049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5CC8606B-F5CD-48CE-BB2A-4447B1A33A64}"/>
              </a:ext>
            </a:extLst>
          </p:cNvPr>
          <p:cNvSpPr/>
          <p:nvPr/>
        </p:nvSpPr>
        <p:spPr>
          <a:xfrm>
            <a:off x="2066926" y="1218334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4A9C51C9-0A24-4F5B-AD22-7E6FF8EB5F90}"/>
              </a:ext>
            </a:extLst>
          </p:cNvPr>
          <p:cNvCxnSpPr/>
          <p:nvPr/>
        </p:nvCxnSpPr>
        <p:spPr>
          <a:xfrm flipH="1">
            <a:off x="2643620" y="1772518"/>
            <a:ext cx="12125" cy="5766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2B63653-40A7-46CF-BBA1-4D1C38D9163F}"/>
              </a:ext>
            </a:extLst>
          </p:cNvPr>
          <p:cNvSpPr txBox="1"/>
          <p:nvPr/>
        </p:nvSpPr>
        <p:spPr>
          <a:xfrm>
            <a:off x="2073017" y="2041545"/>
            <a:ext cx="11239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 Item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04D64652-20F9-4BE9-A059-C63442CDE621}"/>
              </a:ext>
            </a:extLst>
          </p:cNvPr>
          <p:cNvSpPr txBox="1"/>
          <p:nvPr/>
        </p:nvSpPr>
        <p:spPr>
          <a:xfrm>
            <a:off x="1670526" y="495894"/>
            <a:ext cx="2119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 Food to Fridge</a:t>
            </a:r>
          </a:p>
        </p:txBody>
      </p: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23EA2344-F4E3-4A07-9401-270DE0044F06}"/>
              </a:ext>
            </a:extLst>
          </p:cNvPr>
          <p:cNvCxnSpPr>
            <a:cxnSpLocks/>
          </p:cNvCxnSpPr>
          <p:nvPr/>
        </p:nvCxnSpPr>
        <p:spPr>
          <a:xfrm flipH="1">
            <a:off x="4343073" y="293212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wal 47">
            <a:extLst>
              <a:ext uri="{FF2B5EF4-FFF2-40B4-BE49-F238E27FC236}">
                <a16:creationId xmlns:a16="http://schemas.microsoft.com/office/drawing/2014/main" id="{93AE0713-E69C-420A-8375-F06CD3C2EB0B}"/>
              </a:ext>
            </a:extLst>
          </p:cNvPr>
          <p:cNvSpPr/>
          <p:nvPr/>
        </p:nvSpPr>
        <p:spPr>
          <a:xfrm>
            <a:off x="5413664" y="1646958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23C23754-712A-494D-A6DF-EE244AA53206}"/>
              </a:ext>
            </a:extLst>
          </p:cNvPr>
          <p:cNvCxnSpPr/>
          <p:nvPr/>
        </p:nvCxnSpPr>
        <p:spPr>
          <a:xfrm flipH="1">
            <a:off x="5536189" y="1888980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14E0FBA3-49CD-486C-9321-7526E2D7B141}"/>
              </a:ext>
            </a:extLst>
          </p:cNvPr>
          <p:cNvSpPr/>
          <p:nvPr/>
        </p:nvSpPr>
        <p:spPr>
          <a:xfrm>
            <a:off x="4941743" y="2058265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882955A9-D3FB-4764-91FF-4A33D89E325D}"/>
              </a:ext>
            </a:extLst>
          </p:cNvPr>
          <p:cNvSpPr/>
          <p:nvPr/>
        </p:nvSpPr>
        <p:spPr>
          <a:xfrm>
            <a:off x="7578437" y="1672936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334ADBEF-E30A-4F7F-AFB4-324BEDF4617E}"/>
              </a:ext>
            </a:extLst>
          </p:cNvPr>
          <p:cNvCxnSpPr>
            <a:cxnSpLocks/>
          </p:cNvCxnSpPr>
          <p:nvPr/>
        </p:nvCxnSpPr>
        <p:spPr>
          <a:xfrm flipH="1">
            <a:off x="7700962" y="1914958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D5E0B142-108A-4918-BD6F-0148913CD774}"/>
              </a:ext>
            </a:extLst>
          </p:cNvPr>
          <p:cNvSpPr/>
          <p:nvPr/>
        </p:nvSpPr>
        <p:spPr>
          <a:xfrm>
            <a:off x="7106516" y="2084243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FAE28D5-CA8A-4FCE-A9D5-B807C06955F5}"/>
              </a:ext>
            </a:extLst>
          </p:cNvPr>
          <p:cNvSpPr txBox="1"/>
          <p:nvPr/>
        </p:nvSpPr>
        <p:spPr>
          <a:xfrm>
            <a:off x="4904475" y="1103752"/>
            <a:ext cx="14962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Create </a:t>
            </a:r>
            <a:r>
              <a:rPr lang="pl-PL">
                <a:solidFill>
                  <a:schemeClr val="bg1"/>
                </a:solidFill>
              </a:rPr>
              <a:t>Food Order to Fridge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515CF5A6-A47F-4BB9-A08B-BA4998156184}"/>
              </a:ext>
            </a:extLst>
          </p:cNvPr>
          <p:cNvSpPr txBox="1"/>
          <p:nvPr/>
        </p:nvSpPr>
        <p:spPr>
          <a:xfrm>
            <a:off x="6909275" y="1318507"/>
            <a:ext cx="16608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Get Fridge details</a:t>
            </a:r>
          </a:p>
        </p:txBody>
      </p: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id="{A5BF2D53-79DA-4204-8858-C667A8E6698B}"/>
              </a:ext>
            </a:extLst>
          </p:cNvPr>
          <p:cNvCxnSpPr>
            <a:cxnSpLocks/>
          </p:cNvCxnSpPr>
          <p:nvPr/>
        </p:nvCxnSpPr>
        <p:spPr>
          <a:xfrm>
            <a:off x="6187502" y="2300183"/>
            <a:ext cx="888419" cy="51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D96C8151-5320-4472-92F1-E55EC9DF416A}"/>
              </a:ext>
            </a:extLst>
          </p:cNvPr>
          <p:cNvSpPr txBox="1"/>
          <p:nvPr/>
        </p:nvSpPr>
        <p:spPr>
          <a:xfrm rot="60000">
            <a:off x="6247149" y="2042192"/>
            <a:ext cx="8641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 Ordered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05C5FCD2-9B7C-42BB-9D0D-A62C10628C1C}"/>
              </a:ext>
            </a:extLst>
          </p:cNvPr>
          <p:cNvSpPr txBox="1"/>
          <p:nvPr/>
        </p:nvSpPr>
        <p:spPr>
          <a:xfrm>
            <a:off x="722134" y="3554274"/>
            <a:ext cx="232756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Fridge is affected by contract change in Order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Fridge needs to know how </a:t>
            </a:r>
            <a:r>
              <a:rPr lang="pl-PL">
                <a:solidFill>
                  <a:schemeClr val="bg1"/>
                </a:solidFill>
              </a:rPr>
              <a:t>to Order Food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1E5A11C1-EE1F-4504-B948-E70F3207D1B1}"/>
              </a:ext>
            </a:extLst>
          </p:cNvPr>
          <p:cNvSpPr txBox="1"/>
          <p:nvPr/>
        </p:nvSpPr>
        <p:spPr>
          <a:xfrm>
            <a:off x="4713975" y="3459025"/>
            <a:ext cx="224097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Order needs to </a:t>
            </a:r>
            <a:r>
              <a:rPr lang="pl-PL">
                <a:solidFill>
                  <a:schemeClr val="bg1"/>
                </a:solidFill>
              </a:rPr>
              <a:t>emit FoodOrdered event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Client is affected by Order contract change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A7C36F45-D98E-4122-B014-712B4CFB7DF6}"/>
              </a:ext>
            </a:extLst>
          </p:cNvPr>
          <p:cNvSpPr txBox="1"/>
          <p:nvPr/>
        </p:nvSpPr>
        <p:spPr>
          <a:xfrm>
            <a:off x="6818134" y="3459024"/>
            <a:ext cx="232756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 knows how to order all types of orders</a:t>
            </a:r>
          </a:p>
        </p:txBody>
      </p:sp>
    </p:spTree>
    <p:extLst>
      <p:ext uri="{BB962C8B-B14F-4D97-AF65-F5344CB8AC3E}">
        <p14:creationId xmlns:p14="http://schemas.microsoft.com/office/powerpoint/2010/main" val="15414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Development and Testing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Let our customer do the testing.</a:t>
            </a:r>
            <a:endParaRPr lang="pl-PL"/>
          </a:p>
        </p:txBody>
      </p:sp>
      <p:pic>
        <p:nvPicPr>
          <p:cNvPr id="3" name="Google Shape;378;p38" descr="Obraz zawierający zegar&#10;&#10;Opis wygenerowany przy bardzo wysokim poziomie pewności">
            <a:extLst>
              <a:ext uri="{FF2B5EF4-FFF2-40B4-BE49-F238E27FC236}">
                <a16:creationId xmlns:a16="http://schemas.microsoft.com/office/drawing/2014/main" id="{63F1E358-E5DC-4565-A73E-D2FC7FB227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582" y="1782292"/>
            <a:ext cx="1217100" cy="1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8;p38" descr="Obraz zawierający jasne, gwiazdka&#10;&#10;Opis wygenerowany przy bardzo wysokim poziomie pewności">
            <a:extLst>
              <a:ext uri="{FF2B5EF4-FFF2-40B4-BE49-F238E27FC236}">
                <a16:creationId xmlns:a16="http://schemas.microsoft.com/office/drawing/2014/main" id="{467D466B-E899-4414-B49E-9A07F1C61A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075" y="1090464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95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ECC9AF-762A-4064-A138-3801F5082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793627C-6C2E-4D8B-A10F-79EE138AE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181292"/>
              </p:ext>
            </p:extLst>
          </p:nvPr>
        </p:nvGraphicFramePr>
        <p:xfrm>
          <a:off x="1401792" y="85078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81" name="Łącznik prosty ze strzałką 580">
            <a:extLst>
              <a:ext uri="{FF2B5EF4-FFF2-40B4-BE49-F238E27FC236}">
                <a16:creationId xmlns:a16="http://schemas.microsoft.com/office/drawing/2014/main" id="{8F41027A-7121-4886-B82F-5BFC5B4120B1}"/>
              </a:ext>
            </a:extLst>
          </p:cNvPr>
          <p:cNvCxnSpPr>
            <a:cxnSpLocks/>
          </p:cNvCxnSpPr>
          <p:nvPr/>
        </p:nvCxnSpPr>
        <p:spPr>
          <a:xfrm flipH="1">
            <a:off x="6370280" y="1134288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" name="pole tekstowe 582">
            <a:extLst>
              <a:ext uri="{FF2B5EF4-FFF2-40B4-BE49-F238E27FC236}">
                <a16:creationId xmlns:a16="http://schemas.microsoft.com/office/drawing/2014/main" id="{B0009806-60FF-4C44-994C-CBB02585AEF2}"/>
              </a:ext>
            </a:extLst>
          </p:cNvPr>
          <p:cNvSpPr txBox="1"/>
          <p:nvPr/>
        </p:nvSpPr>
        <p:spPr>
          <a:xfrm>
            <a:off x="6590220" y="978931"/>
            <a:ext cx="224097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Automate your development and deployment process.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This simplifies feature </a:t>
            </a:r>
            <a:r>
              <a:rPr lang="pl-PL">
                <a:solidFill>
                  <a:schemeClr val="bg1"/>
                </a:solidFill>
              </a:rPr>
              <a:t>introduction and future developer enabling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Use Gating to define relations and </a:t>
            </a:r>
            <a:r>
              <a:rPr lang="pl-PL">
                <a:solidFill>
                  <a:schemeClr val="bg1"/>
                </a:solidFill>
              </a:rPr>
              <a:t>conditions (Zuul CI).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Have a Pre-Release production like </a:t>
            </a:r>
            <a:r>
              <a:rPr lang="pl-PL">
                <a:solidFill>
                  <a:schemeClr val="bg1"/>
                </a:solidFill>
              </a:rPr>
              <a:t>environment as a Code (IaaC)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3">
            <a:extLst>
              <a:ext uri="{FF2B5EF4-FFF2-40B4-BE49-F238E27FC236}">
                <a16:creationId xmlns:a16="http://schemas.microsoft.com/office/drawing/2014/main" id="{458D53F3-8159-4DF7-86DA-6AC0122F2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356220"/>
              </p:ext>
            </p:extLst>
          </p:nvPr>
        </p:nvGraphicFramePr>
        <p:xfrm>
          <a:off x="1509623" y="311630"/>
          <a:ext cx="6545291" cy="452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00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Security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The forbidden fruit.</a:t>
            </a:r>
            <a:endParaRPr lang="pl-PL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87;p38" descr="Obraz zawierający jasne&#10;&#10;Opis wygenerowany przy bardzo wysokim poziomie pewności">
            <a:extLst>
              <a:ext uri="{FF2B5EF4-FFF2-40B4-BE49-F238E27FC236}">
                <a16:creationId xmlns:a16="http://schemas.microsoft.com/office/drawing/2014/main" id="{3921D44A-8D68-4BDE-B5C9-8A61E8F1DF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179" y="1661963"/>
            <a:ext cx="831110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577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0A6FAB11-1366-4B44-AC35-C1A5A93FCF52}"/>
              </a:ext>
            </a:extLst>
          </p:cNvPr>
          <p:cNvSpPr/>
          <p:nvPr/>
        </p:nvSpPr>
        <p:spPr>
          <a:xfrm>
            <a:off x="2994020" y="2453397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E0806D29-B4C5-4E43-B809-A0FF5C33DA04}"/>
              </a:ext>
            </a:extLst>
          </p:cNvPr>
          <p:cNvCxnSpPr/>
          <p:nvPr/>
        </p:nvCxnSpPr>
        <p:spPr>
          <a:xfrm flipH="1">
            <a:off x="3116545" y="2695419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B4201E9-9666-4F4C-BA3F-84D642A840DA}"/>
              </a:ext>
            </a:extLst>
          </p:cNvPr>
          <p:cNvSpPr/>
          <p:nvPr/>
        </p:nvSpPr>
        <p:spPr>
          <a:xfrm>
            <a:off x="2522099" y="2864704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EFFF159-49B1-43B1-89B8-6D8AEA26A592}"/>
              </a:ext>
            </a:extLst>
          </p:cNvPr>
          <p:cNvSpPr/>
          <p:nvPr/>
        </p:nvSpPr>
        <p:spPr>
          <a:xfrm>
            <a:off x="7799815" y="2522670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D905B1B-DFC4-43E4-9B42-A589900451BC}"/>
              </a:ext>
            </a:extLst>
          </p:cNvPr>
          <p:cNvCxnSpPr>
            <a:cxnSpLocks/>
          </p:cNvCxnSpPr>
          <p:nvPr/>
        </p:nvCxnSpPr>
        <p:spPr>
          <a:xfrm flipH="1">
            <a:off x="7922340" y="2764692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2F35053-A18A-410A-8183-7292DA0B1FE6}"/>
              </a:ext>
            </a:extLst>
          </p:cNvPr>
          <p:cNvSpPr/>
          <p:nvPr/>
        </p:nvSpPr>
        <p:spPr>
          <a:xfrm>
            <a:off x="7327894" y="2933977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Food</a:t>
            </a:r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C5FA790E-2F93-40FB-AECB-B21E1DD2A8E0}"/>
              </a:ext>
            </a:extLst>
          </p:cNvPr>
          <p:cNvSpPr/>
          <p:nvPr/>
        </p:nvSpPr>
        <p:spPr>
          <a:xfrm>
            <a:off x="5158793" y="2479375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37883B4-889B-465A-AD5C-B20D858E66AF}"/>
              </a:ext>
            </a:extLst>
          </p:cNvPr>
          <p:cNvCxnSpPr>
            <a:cxnSpLocks/>
          </p:cNvCxnSpPr>
          <p:nvPr/>
        </p:nvCxnSpPr>
        <p:spPr>
          <a:xfrm flipH="1">
            <a:off x="5281318" y="2721397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725F6291-C77C-4EDC-821C-BD21B3975049}"/>
              </a:ext>
            </a:extLst>
          </p:cNvPr>
          <p:cNvSpPr/>
          <p:nvPr/>
        </p:nvSpPr>
        <p:spPr>
          <a:xfrm>
            <a:off x="4686872" y="2890682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53009631-04BE-4133-A957-7DDD2E6A6367}"/>
              </a:ext>
            </a:extLst>
          </p:cNvPr>
          <p:cNvSpPr/>
          <p:nvPr/>
        </p:nvSpPr>
        <p:spPr>
          <a:xfrm>
            <a:off x="4033110" y="3882148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DC475BD9-A8DE-403B-9C00-56181FB13F52}"/>
              </a:ext>
            </a:extLst>
          </p:cNvPr>
          <p:cNvCxnSpPr>
            <a:cxnSpLocks/>
          </p:cNvCxnSpPr>
          <p:nvPr/>
        </p:nvCxnSpPr>
        <p:spPr>
          <a:xfrm flipH="1">
            <a:off x="4155635" y="4124170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07D73425-3667-4179-B4E1-5E7AE2D219B9}"/>
              </a:ext>
            </a:extLst>
          </p:cNvPr>
          <p:cNvSpPr/>
          <p:nvPr/>
        </p:nvSpPr>
        <p:spPr>
          <a:xfrm>
            <a:off x="3561189" y="4293455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Email</a:t>
            </a:r>
          </a:p>
        </p:txBody>
      </p: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FA3A9136-6D95-4063-8C33-32B3DE334EA2}"/>
              </a:ext>
            </a:extLst>
          </p:cNvPr>
          <p:cNvCxnSpPr/>
          <p:nvPr/>
        </p:nvCxnSpPr>
        <p:spPr>
          <a:xfrm flipH="1">
            <a:off x="3280635" y="1574502"/>
            <a:ext cx="1562103" cy="8191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B4CDB543-F2AF-4711-9D14-982959F882DE}"/>
              </a:ext>
            </a:extLst>
          </p:cNvPr>
          <p:cNvCxnSpPr>
            <a:cxnSpLocks/>
          </p:cNvCxnSpPr>
          <p:nvPr/>
        </p:nvCxnSpPr>
        <p:spPr>
          <a:xfrm flipH="1">
            <a:off x="5272227" y="1583161"/>
            <a:ext cx="12124" cy="819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153B838E-195F-4E96-BE1F-AB828CA70120}"/>
              </a:ext>
            </a:extLst>
          </p:cNvPr>
          <p:cNvCxnSpPr>
            <a:cxnSpLocks/>
          </p:cNvCxnSpPr>
          <p:nvPr/>
        </p:nvCxnSpPr>
        <p:spPr>
          <a:xfrm>
            <a:off x="5716153" y="1617260"/>
            <a:ext cx="2014102" cy="905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3600BFB4-59E1-42F0-B855-569018CD810A}"/>
              </a:ext>
            </a:extLst>
          </p:cNvPr>
          <p:cNvCxnSpPr>
            <a:cxnSpLocks/>
          </p:cNvCxnSpPr>
          <p:nvPr/>
        </p:nvCxnSpPr>
        <p:spPr>
          <a:xfrm>
            <a:off x="3124799" y="3865191"/>
            <a:ext cx="795455" cy="823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4424CDCE-79EF-4853-BA03-53E51D35B760}"/>
              </a:ext>
            </a:extLst>
          </p:cNvPr>
          <p:cNvCxnSpPr>
            <a:cxnSpLocks/>
          </p:cNvCxnSpPr>
          <p:nvPr/>
        </p:nvCxnSpPr>
        <p:spPr>
          <a:xfrm>
            <a:off x="3767858" y="3106622"/>
            <a:ext cx="888419" cy="51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wal 49">
            <a:extLst>
              <a:ext uri="{FF2B5EF4-FFF2-40B4-BE49-F238E27FC236}">
                <a16:creationId xmlns:a16="http://schemas.microsoft.com/office/drawing/2014/main" id="{10B83E73-9A22-430B-954A-0736AAE70972}"/>
              </a:ext>
            </a:extLst>
          </p:cNvPr>
          <p:cNvSpPr/>
          <p:nvPr/>
        </p:nvSpPr>
        <p:spPr>
          <a:xfrm>
            <a:off x="5168758" y="51702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FC020938-6FB9-4BD7-898B-3DD352BFF2F4}"/>
              </a:ext>
            </a:extLst>
          </p:cNvPr>
          <p:cNvCxnSpPr>
            <a:cxnSpLocks/>
          </p:cNvCxnSpPr>
          <p:nvPr/>
        </p:nvCxnSpPr>
        <p:spPr>
          <a:xfrm flipH="1">
            <a:off x="5291283" y="759051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45207D95-C2DD-438F-B67A-540E5FC87CB6}"/>
              </a:ext>
            </a:extLst>
          </p:cNvPr>
          <p:cNvSpPr/>
          <p:nvPr/>
        </p:nvSpPr>
        <p:spPr>
          <a:xfrm>
            <a:off x="4696837" y="928336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API GW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B7212E26-DDE5-436D-B9BE-2D86AA570066}"/>
              </a:ext>
            </a:extLst>
          </p:cNvPr>
          <p:cNvSpPr/>
          <p:nvPr/>
        </p:nvSpPr>
        <p:spPr>
          <a:xfrm>
            <a:off x="7374213" y="558363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Auth System</a:t>
            </a:r>
            <a:endParaRPr lang="pl-PL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0AEDDFD8-4CBB-4D51-998B-0C9741558A1E}"/>
              </a:ext>
            </a:extLst>
          </p:cNvPr>
          <p:cNvSpPr/>
          <p:nvPr/>
        </p:nvSpPr>
        <p:spPr>
          <a:xfrm>
            <a:off x="7374213" y="1205344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 Discovery</a:t>
            </a: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6376DBEB-379A-4266-B008-02C13C9E03D0}"/>
              </a:ext>
            </a:extLst>
          </p:cNvPr>
          <p:cNvSpPr/>
          <p:nvPr/>
        </p:nvSpPr>
        <p:spPr>
          <a:xfrm>
            <a:off x="2284628" y="1205344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Key Store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BF5C74C7-1C73-4D54-AEC2-158DAD536C56}"/>
              </a:ext>
            </a:extLst>
          </p:cNvPr>
          <p:cNvSpPr/>
          <p:nvPr/>
        </p:nvSpPr>
        <p:spPr>
          <a:xfrm>
            <a:off x="624043" y="2067985"/>
            <a:ext cx="1065068" cy="7074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Monitoring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(Logs and Events)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11DAF93A-07D6-4BF4-9112-9237433C6CA0}"/>
              </a:ext>
            </a:extLst>
          </p:cNvPr>
          <p:cNvSpPr/>
          <p:nvPr/>
        </p:nvSpPr>
        <p:spPr>
          <a:xfrm>
            <a:off x="2522098" y="3393071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59" name="Prostokąt: zaokrąglone rogi 58">
            <a:extLst>
              <a:ext uri="{FF2B5EF4-FFF2-40B4-BE49-F238E27FC236}">
                <a16:creationId xmlns:a16="http://schemas.microsoft.com/office/drawing/2014/main" id="{191D4469-55E2-4C2E-B474-8F96A92138D3}"/>
              </a:ext>
            </a:extLst>
          </p:cNvPr>
          <p:cNvSpPr/>
          <p:nvPr/>
        </p:nvSpPr>
        <p:spPr>
          <a:xfrm>
            <a:off x="4689485" y="3414637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60" name="Prostokąt: zaokrąglone rogi 59">
            <a:extLst>
              <a:ext uri="{FF2B5EF4-FFF2-40B4-BE49-F238E27FC236}">
                <a16:creationId xmlns:a16="http://schemas.microsoft.com/office/drawing/2014/main" id="{D2AD86BC-7FF3-489C-A0AA-A3619DF5C4B4}"/>
              </a:ext>
            </a:extLst>
          </p:cNvPr>
          <p:cNvSpPr/>
          <p:nvPr/>
        </p:nvSpPr>
        <p:spPr>
          <a:xfrm>
            <a:off x="7331324" y="3479335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61" name="Prostokąt: zaokrąglone rogi 60">
            <a:extLst>
              <a:ext uri="{FF2B5EF4-FFF2-40B4-BE49-F238E27FC236}">
                <a16:creationId xmlns:a16="http://schemas.microsoft.com/office/drawing/2014/main" id="{71753B75-7161-41B3-ABA6-B5037DC36D4F}"/>
              </a:ext>
            </a:extLst>
          </p:cNvPr>
          <p:cNvSpPr/>
          <p:nvPr/>
        </p:nvSpPr>
        <p:spPr>
          <a:xfrm>
            <a:off x="3826843" y="2940184"/>
            <a:ext cx="711841" cy="34489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Event</a:t>
            </a:r>
            <a:endParaRPr lang="pl-PL"/>
          </a:p>
        </p:txBody>
      </p: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F1F3947A-FC2F-492A-949F-CDDFCE5C0A28}"/>
              </a:ext>
            </a:extLst>
          </p:cNvPr>
          <p:cNvCxnSpPr>
            <a:cxnSpLocks/>
          </p:cNvCxnSpPr>
          <p:nvPr/>
        </p:nvCxnSpPr>
        <p:spPr>
          <a:xfrm flipV="1">
            <a:off x="5996520" y="808545"/>
            <a:ext cx="1230699" cy="205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>
            <a:extLst>
              <a:ext uri="{FF2B5EF4-FFF2-40B4-BE49-F238E27FC236}">
                <a16:creationId xmlns:a16="http://schemas.microsoft.com/office/drawing/2014/main" id="{7215EE74-874A-429D-9D91-B6C39AF44849}"/>
              </a:ext>
            </a:extLst>
          </p:cNvPr>
          <p:cNvCxnSpPr>
            <a:cxnSpLocks/>
          </p:cNvCxnSpPr>
          <p:nvPr/>
        </p:nvCxnSpPr>
        <p:spPr>
          <a:xfrm>
            <a:off x="5996520" y="1261794"/>
            <a:ext cx="1198350" cy="215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id="{4ED19BB9-8C3A-4F44-9CE4-1FC60282D1BC}"/>
              </a:ext>
            </a:extLst>
          </p:cNvPr>
          <p:cNvCxnSpPr>
            <a:cxnSpLocks/>
          </p:cNvCxnSpPr>
          <p:nvPr/>
        </p:nvCxnSpPr>
        <p:spPr>
          <a:xfrm flipH="1">
            <a:off x="3517861" y="1197095"/>
            <a:ext cx="1066083" cy="2799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7D8536D4-F9A2-487D-A4C1-30D1F705A549}"/>
              </a:ext>
            </a:extLst>
          </p:cNvPr>
          <p:cNvCxnSpPr>
            <a:cxnSpLocks/>
          </p:cNvCxnSpPr>
          <p:nvPr/>
        </p:nvCxnSpPr>
        <p:spPr>
          <a:xfrm flipV="1">
            <a:off x="2675349" y="1929978"/>
            <a:ext cx="1436" cy="7336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id="{49F5BBF7-D8AE-4202-AF47-504613111511}"/>
              </a:ext>
            </a:extLst>
          </p:cNvPr>
          <p:cNvCxnSpPr>
            <a:cxnSpLocks/>
          </p:cNvCxnSpPr>
          <p:nvPr/>
        </p:nvCxnSpPr>
        <p:spPr>
          <a:xfrm flipV="1">
            <a:off x="3354679" y="2576959"/>
            <a:ext cx="1640453" cy="111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57DD3202-D1AE-4375-85BC-D0F54310A6AF}"/>
              </a:ext>
            </a:extLst>
          </p:cNvPr>
          <p:cNvSpPr/>
          <p:nvPr/>
        </p:nvSpPr>
        <p:spPr>
          <a:xfrm>
            <a:off x="2996551" y="3414637"/>
            <a:ext cx="679492" cy="31254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Queue</a:t>
            </a:r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76633CAC-3824-4845-88DD-ABBE1A6A1ADD}"/>
              </a:ext>
            </a:extLst>
          </p:cNvPr>
          <p:cNvSpPr/>
          <p:nvPr/>
        </p:nvSpPr>
        <p:spPr>
          <a:xfrm>
            <a:off x="591694" y="3426646"/>
            <a:ext cx="1129766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Deployment Service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Google Shape;614;p39">
            <a:extLst>
              <a:ext uri="{FF2B5EF4-FFF2-40B4-BE49-F238E27FC236}">
                <a16:creationId xmlns:a16="http://schemas.microsoft.com/office/drawing/2014/main" id="{367270DC-6247-4654-923E-E411BB4657B1}"/>
              </a:ext>
            </a:extLst>
          </p:cNvPr>
          <p:cNvSpPr/>
          <p:nvPr/>
        </p:nvSpPr>
        <p:spPr>
          <a:xfrm>
            <a:off x="3846018" y="1140948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614;p39">
            <a:extLst>
              <a:ext uri="{FF2B5EF4-FFF2-40B4-BE49-F238E27FC236}">
                <a16:creationId xmlns:a16="http://schemas.microsoft.com/office/drawing/2014/main" id="{D5170D5C-99ED-4406-81B5-4F8025ED14AC}"/>
              </a:ext>
            </a:extLst>
          </p:cNvPr>
          <p:cNvSpPr/>
          <p:nvPr/>
        </p:nvSpPr>
        <p:spPr>
          <a:xfrm>
            <a:off x="4029329" y="1744797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614;p39">
            <a:extLst>
              <a:ext uri="{FF2B5EF4-FFF2-40B4-BE49-F238E27FC236}">
                <a16:creationId xmlns:a16="http://schemas.microsoft.com/office/drawing/2014/main" id="{F9E1EF9E-EABF-4080-9658-D360BB4EB163}"/>
              </a:ext>
            </a:extLst>
          </p:cNvPr>
          <p:cNvSpPr/>
          <p:nvPr/>
        </p:nvSpPr>
        <p:spPr>
          <a:xfrm>
            <a:off x="3986197" y="240256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614;p39">
            <a:extLst>
              <a:ext uri="{FF2B5EF4-FFF2-40B4-BE49-F238E27FC236}">
                <a16:creationId xmlns:a16="http://schemas.microsoft.com/office/drawing/2014/main" id="{BAF8B236-72D4-4D0E-8A15-780BF4916623}"/>
              </a:ext>
            </a:extLst>
          </p:cNvPr>
          <p:cNvSpPr/>
          <p:nvPr/>
        </p:nvSpPr>
        <p:spPr>
          <a:xfrm>
            <a:off x="2508923" y="215455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614;p39">
            <a:extLst>
              <a:ext uri="{FF2B5EF4-FFF2-40B4-BE49-F238E27FC236}">
                <a16:creationId xmlns:a16="http://schemas.microsoft.com/office/drawing/2014/main" id="{A8D897B7-6779-49F0-99E9-CEBC555E5AA2}"/>
              </a:ext>
            </a:extLst>
          </p:cNvPr>
          <p:cNvSpPr/>
          <p:nvPr/>
        </p:nvSpPr>
        <p:spPr>
          <a:xfrm>
            <a:off x="6444726" y="752759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614;p39">
            <a:extLst>
              <a:ext uri="{FF2B5EF4-FFF2-40B4-BE49-F238E27FC236}">
                <a16:creationId xmlns:a16="http://schemas.microsoft.com/office/drawing/2014/main" id="{33373D23-41AB-4C30-8C9C-1A6EA5AB7A86}"/>
              </a:ext>
            </a:extLst>
          </p:cNvPr>
          <p:cNvSpPr/>
          <p:nvPr/>
        </p:nvSpPr>
        <p:spPr>
          <a:xfrm>
            <a:off x="8223923" y="407702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614;p39">
            <a:extLst>
              <a:ext uri="{FF2B5EF4-FFF2-40B4-BE49-F238E27FC236}">
                <a16:creationId xmlns:a16="http://schemas.microsoft.com/office/drawing/2014/main" id="{DCACE685-189B-47B8-B0ED-A801C33983CE}"/>
              </a:ext>
            </a:extLst>
          </p:cNvPr>
          <p:cNvSpPr/>
          <p:nvPr/>
        </p:nvSpPr>
        <p:spPr>
          <a:xfrm>
            <a:off x="8223923" y="1572268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614;p39">
            <a:extLst>
              <a:ext uri="{FF2B5EF4-FFF2-40B4-BE49-F238E27FC236}">
                <a16:creationId xmlns:a16="http://schemas.microsoft.com/office/drawing/2014/main" id="{527D1E2D-F278-4330-B093-87AD05189D39}"/>
              </a:ext>
            </a:extLst>
          </p:cNvPr>
          <p:cNvSpPr/>
          <p:nvPr/>
        </p:nvSpPr>
        <p:spPr>
          <a:xfrm>
            <a:off x="6423159" y="1140947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614;p39">
            <a:extLst>
              <a:ext uri="{FF2B5EF4-FFF2-40B4-BE49-F238E27FC236}">
                <a16:creationId xmlns:a16="http://schemas.microsoft.com/office/drawing/2014/main" id="{CBFD52FB-D386-4C2E-9C09-77DEEDCC6375}"/>
              </a:ext>
            </a:extLst>
          </p:cNvPr>
          <p:cNvSpPr/>
          <p:nvPr/>
        </p:nvSpPr>
        <p:spPr>
          <a:xfrm>
            <a:off x="6520207" y="1863410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614;p39">
            <a:extLst>
              <a:ext uri="{FF2B5EF4-FFF2-40B4-BE49-F238E27FC236}">
                <a16:creationId xmlns:a16="http://schemas.microsoft.com/office/drawing/2014/main" id="{FD6A5515-235C-4CEB-96D0-7B72C016FBE0}"/>
              </a:ext>
            </a:extLst>
          </p:cNvPr>
          <p:cNvSpPr/>
          <p:nvPr/>
        </p:nvSpPr>
        <p:spPr>
          <a:xfrm>
            <a:off x="4945886" y="3556344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14;p39">
            <a:extLst>
              <a:ext uri="{FF2B5EF4-FFF2-40B4-BE49-F238E27FC236}">
                <a16:creationId xmlns:a16="http://schemas.microsoft.com/office/drawing/2014/main" id="{4833FDEA-E17E-4367-AD38-39D92FCCCE50}"/>
              </a:ext>
            </a:extLst>
          </p:cNvPr>
          <p:cNvSpPr/>
          <p:nvPr/>
        </p:nvSpPr>
        <p:spPr>
          <a:xfrm>
            <a:off x="7587725" y="3621042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614;p39">
            <a:extLst>
              <a:ext uri="{FF2B5EF4-FFF2-40B4-BE49-F238E27FC236}">
                <a16:creationId xmlns:a16="http://schemas.microsoft.com/office/drawing/2014/main" id="{36D150A6-B126-4AAF-95B3-7053F396BC6E}"/>
              </a:ext>
            </a:extLst>
          </p:cNvPr>
          <p:cNvSpPr/>
          <p:nvPr/>
        </p:nvSpPr>
        <p:spPr>
          <a:xfrm>
            <a:off x="3500961" y="3459296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614;p39">
            <a:extLst>
              <a:ext uri="{FF2B5EF4-FFF2-40B4-BE49-F238E27FC236}">
                <a16:creationId xmlns:a16="http://schemas.microsoft.com/office/drawing/2014/main" id="{D35BF369-27A0-4C5B-89C5-5C694B9281A1}"/>
              </a:ext>
            </a:extLst>
          </p:cNvPr>
          <p:cNvSpPr/>
          <p:nvPr/>
        </p:nvSpPr>
        <p:spPr>
          <a:xfrm>
            <a:off x="2347177" y="3502428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614;p39">
            <a:extLst>
              <a:ext uri="{FF2B5EF4-FFF2-40B4-BE49-F238E27FC236}">
                <a16:creationId xmlns:a16="http://schemas.microsoft.com/office/drawing/2014/main" id="{5B463944-5DE5-4C10-9C80-6A1A8EE5F6FF}"/>
              </a:ext>
            </a:extLst>
          </p:cNvPr>
          <p:cNvSpPr/>
          <p:nvPr/>
        </p:nvSpPr>
        <p:spPr>
          <a:xfrm>
            <a:off x="1560018" y="3211287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614;p39">
            <a:extLst>
              <a:ext uri="{FF2B5EF4-FFF2-40B4-BE49-F238E27FC236}">
                <a16:creationId xmlns:a16="http://schemas.microsoft.com/office/drawing/2014/main" id="{09B096BE-16AC-4F23-82D4-9BA838422C39}"/>
              </a:ext>
            </a:extLst>
          </p:cNvPr>
          <p:cNvSpPr/>
          <p:nvPr/>
        </p:nvSpPr>
        <p:spPr>
          <a:xfrm>
            <a:off x="1527669" y="1841844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614;p39">
            <a:extLst>
              <a:ext uri="{FF2B5EF4-FFF2-40B4-BE49-F238E27FC236}">
                <a16:creationId xmlns:a16="http://schemas.microsoft.com/office/drawing/2014/main" id="{6DC3C622-B673-4358-92FA-69C6A52C1D89}"/>
              </a:ext>
            </a:extLst>
          </p:cNvPr>
          <p:cNvSpPr/>
          <p:nvPr/>
        </p:nvSpPr>
        <p:spPr>
          <a:xfrm>
            <a:off x="4525347" y="4149410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614;p39">
            <a:extLst>
              <a:ext uri="{FF2B5EF4-FFF2-40B4-BE49-F238E27FC236}">
                <a16:creationId xmlns:a16="http://schemas.microsoft.com/office/drawing/2014/main" id="{02606B25-1086-4875-98EE-F359B49AE9A0}"/>
              </a:ext>
            </a:extLst>
          </p:cNvPr>
          <p:cNvSpPr/>
          <p:nvPr/>
        </p:nvSpPr>
        <p:spPr>
          <a:xfrm>
            <a:off x="2120734" y="1054683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614;p39">
            <a:extLst>
              <a:ext uri="{FF2B5EF4-FFF2-40B4-BE49-F238E27FC236}">
                <a16:creationId xmlns:a16="http://schemas.microsoft.com/office/drawing/2014/main" id="{926834CD-382E-49FA-A4C6-59A7B476E594}"/>
              </a:ext>
            </a:extLst>
          </p:cNvPr>
          <p:cNvSpPr/>
          <p:nvPr/>
        </p:nvSpPr>
        <p:spPr>
          <a:xfrm>
            <a:off x="5409555" y="407702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614;p39">
            <a:extLst>
              <a:ext uri="{FF2B5EF4-FFF2-40B4-BE49-F238E27FC236}">
                <a16:creationId xmlns:a16="http://schemas.microsoft.com/office/drawing/2014/main" id="{2CF289C5-ED07-49D8-81CE-F87035A9BA58}"/>
              </a:ext>
            </a:extLst>
          </p:cNvPr>
          <p:cNvSpPr/>
          <p:nvPr/>
        </p:nvSpPr>
        <p:spPr>
          <a:xfrm>
            <a:off x="5107631" y="1787929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92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Security Layers</a:t>
            </a:r>
            <a:endParaRPr err="1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/>
              <a:t>External Gateway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Inter-Service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Event and Queue protection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/>
              <a:t>Data protection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"/>
              <a:t>Monitoring and Audit</a:t>
            </a:r>
          </a:p>
          <a:p>
            <a:pPr marL="0" indent="0">
              <a:buNone/>
            </a:pPr>
            <a:r>
              <a:rPr lang="en"/>
              <a:t>Perform risk analysis and attach it to blueprint design.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9AC9F70A-85DD-4023-9E68-6A179BA13D7D}"/>
              </a:ext>
            </a:extLst>
          </p:cNvPr>
          <p:cNvCxnSpPr>
            <a:cxnSpLocks/>
          </p:cNvCxnSpPr>
          <p:nvPr/>
        </p:nvCxnSpPr>
        <p:spPr>
          <a:xfrm flipH="1">
            <a:off x="6370280" y="1134288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3BBADA-6655-4199-9DA2-3F5DA846344E}"/>
              </a:ext>
            </a:extLst>
          </p:cNvPr>
          <p:cNvSpPr txBox="1"/>
          <p:nvPr/>
        </p:nvSpPr>
        <p:spPr>
          <a:xfrm>
            <a:off x="6590220" y="978931"/>
            <a:ext cx="224097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Sooner or later </a:t>
            </a:r>
            <a:r>
              <a:rPr lang="pl-PL">
                <a:solidFill>
                  <a:schemeClr val="bg1"/>
                </a:solidFill>
              </a:rPr>
              <a:t>a break-in </a:t>
            </a:r>
            <a:r>
              <a:rPr lang="pl-PL" dirty="0">
                <a:solidFill>
                  <a:schemeClr val="bg1"/>
                </a:solidFill>
              </a:rPr>
              <a:t>will happen.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Create System wide Risk </a:t>
            </a:r>
            <a:r>
              <a:rPr lang="pl-PL" dirty="0">
                <a:solidFill>
                  <a:schemeClr val="bg1"/>
                </a:solidFill>
              </a:rPr>
              <a:t>Analysis with all known and possible vectors of </a:t>
            </a:r>
            <a:r>
              <a:rPr lang="pl-PL">
                <a:solidFill>
                  <a:schemeClr val="bg1"/>
                </a:solidFill>
              </a:rPr>
              <a:t>attack, and audit it frequently.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Gather enough data to perform an audit.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Automate your audits.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</a:rPr>
              <a:t>Assume that every service can fail.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144" y="1977267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867640" y="1595590"/>
            <a:ext cx="6051654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000"/>
              <a:t>Entity </a:t>
            </a:r>
            <a:br>
              <a:rPr lang="en" sz="6000"/>
            </a:br>
            <a:r>
              <a:rPr lang="en" sz="6000"/>
              <a:t>Aspect</a:t>
            </a:r>
            <a:endParaRPr lang="pl-PL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833005" y="3645464"/>
            <a:ext cx="33327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sz="1800"/>
              <a:t>How specific components and patterns can affect the system</a:t>
            </a:r>
            <a:endParaRPr lang="pl-PL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753" y="1936343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753" y="1543777"/>
            <a:ext cx="1111472" cy="961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7270553" y="3023493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5222303" y="1801443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arrow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4766" y="1136921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949303" y="2947293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7221953" y="1877643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</p:cxnSp>
      <p:sp>
        <p:nvSpPr>
          <p:cNvPr id="128" name="Google Shape;128;p19"/>
          <p:cNvSpPr/>
          <p:nvPr/>
        </p:nvSpPr>
        <p:spPr>
          <a:xfrm>
            <a:off x="6426078" y="1411455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387;p38" descr="Obraz zawierający jasne&#10;&#10;Opis wygenerowany przy bardzo wysokim poziomie pewności">
            <a:extLst>
              <a:ext uri="{FF2B5EF4-FFF2-40B4-BE49-F238E27FC236}">
                <a16:creationId xmlns:a16="http://schemas.microsoft.com/office/drawing/2014/main" id="{FC19B120-FF5C-4947-8888-180D299AB70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883" y="2891553"/>
            <a:ext cx="831110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0098C79E-88CC-4A62-A00F-F0B0FEF765F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3589" y="3038759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0;p38" descr="Obraz zawierający jasne&#10;&#10;Opis wygenerowany przy bardzo wysokim poziomie pewności">
            <a:extLst>
              <a:ext uri="{FF2B5EF4-FFF2-40B4-BE49-F238E27FC236}">
                <a16:creationId xmlns:a16="http://schemas.microsoft.com/office/drawing/2014/main" id="{CB2BE14E-3CF1-4041-B0B1-2A18903D89F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8625" y="925941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0;p19" descr="Obraz zawierający stół,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2FC779CC-F535-43F2-938C-0A0F1C8F9E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756" y="3492607"/>
            <a:ext cx="735950" cy="45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0;p19" descr="Obraz zawierający stół,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CA700F2D-F46D-4A1E-BD0D-C984C3F506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732" y="3380038"/>
            <a:ext cx="735950" cy="45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0;p19" descr="Obraz zawierający stół,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096B6DFC-EA4A-406D-AFBF-F9A64AFCB3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870" y="1475039"/>
            <a:ext cx="735950" cy="45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0;p19" descr="Obraz zawierający stół,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E918E83A-1867-4AEF-8467-2AFB87399F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642" y="1379788"/>
            <a:ext cx="735950" cy="45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8;p38" descr="Obraz zawierający jasne, gwiazdka&#10;&#10;Opis wygenerowany przy bardzo wysokim poziomie pewności">
            <a:extLst>
              <a:ext uri="{FF2B5EF4-FFF2-40B4-BE49-F238E27FC236}">
                <a16:creationId xmlns:a16="http://schemas.microsoft.com/office/drawing/2014/main" id="{AEE5F611-9BA9-4FCF-9962-EA9A4B607C2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9598" y="605554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780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Core components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What do I need to get things running</a:t>
            </a: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272" y="2856000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83;p38" descr="Obraz zawierający sprzęt, rysunek&#10;&#10;Opis wygenerowany przy bardzo wysokim poziomie pewności">
            <a:extLst>
              <a:ext uri="{FF2B5EF4-FFF2-40B4-BE49-F238E27FC236}">
                <a16:creationId xmlns:a16="http://schemas.microsoft.com/office/drawing/2014/main" id="{90DA594A-E409-4D0A-B201-BEBB909B89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592" y="1812821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5;p38">
            <a:extLst>
              <a:ext uri="{FF2B5EF4-FFF2-40B4-BE49-F238E27FC236}">
                <a16:creationId xmlns:a16="http://schemas.microsoft.com/office/drawing/2014/main" id="{391C28C1-C31F-47C7-818D-AB55B953AB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511" y="1941677"/>
            <a:ext cx="673199" cy="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6;p38" descr="Obraz zawierający zabawka, rysunek&#10;&#10;Opis wygenerowany przy bardzo wysokim poziomie pewności">
            <a:extLst>
              <a:ext uri="{FF2B5EF4-FFF2-40B4-BE49-F238E27FC236}">
                <a16:creationId xmlns:a16="http://schemas.microsoft.com/office/drawing/2014/main" id="{D4A49D71-4195-4CF9-8728-29323772ADC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6984" y="2158187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15F9E74A-96DC-40E4-81D6-840595456E2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5521" y="2155532"/>
            <a:ext cx="778473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05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8A0BB678-C340-4761-BE6A-B0F7277F5630}"/>
              </a:ext>
            </a:extLst>
          </p:cNvPr>
          <p:cNvSpPr/>
          <p:nvPr/>
        </p:nvSpPr>
        <p:spPr>
          <a:xfrm>
            <a:off x="1063859" y="3294472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E685360F-8865-40B3-9041-83CFDA4E2A71}"/>
              </a:ext>
            </a:extLst>
          </p:cNvPr>
          <p:cNvCxnSpPr/>
          <p:nvPr/>
        </p:nvCxnSpPr>
        <p:spPr>
          <a:xfrm flipH="1">
            <a:off x="1186384" y="3536494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629F756-E7BB-454C-A421-A1FA7516D618}"/>
              </a:ext>
            </a:extLst>
          </p:cNvPr>
          <p:cNvSpPr/>
          <p:nvPr/>
        </p:nvSpPr>
        <p:spPr>
          <a:xfrm>
            <a:off x="591938" y="3705779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</a:t>
            </a: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547484E-D795-4504-AAF5-DE460C673F00}"/>
              </a:ext>
            </a:extLst>
          </p:cNvPr>
          <p:cNvSpPr/>
          <p:nvPr/>
        </p:nvSpPr>
        <p:spPr>
          <a:xfrm>
            <a:off x="1146692" y="1681595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AA121375-7B7D-44A3-9C6E-BA34427E29A4}"/>
              </a:ext>
            </a:extLst>
          </p:cNvPr>
          <p:cNvCxnSpPr>
            <a:cxnSpLocks/>
          </p:cNvCxnSpPr>
          <p:nvPr/>
        </p:nvCxnSpPr>
        <p:spPr>
          <a:xfrm flipH="1">
            <a:off x="1215302" y="1923617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0AAB3D53-96FE-4C0E-B4E3-AF5C04A9A6E3}"/>
              </a:ext>
            </a:extLst>
          </p:cNvPr>
          <p:cNvSpPr/>
          <p:nvPr/>
        </p:nvSpPr>
        <p:spPr>
          <a:xfrm>
            <a:off x="620856" y="2092902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API GW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3B5E1480-E4B0-4129-A593-2088B6A697AA}"/>
              </a:ext>
            </a:extLst>
          </p:cNvPr>
          <p:cNvSpPr/>
          <p:nvPr/>
        </p:nvSpPr>
        <p:spPr>
          <a:xfrm>
            <a:off x="6209647" y="407401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Auth System</a:t>
            </a:r>
            <a:endParaRPr lang="pl-PL"/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86D04EA1-D4E3-481F-ACE7-3C48CE8AFD04}"/>
              </a:ext>
            </a:extLst>
          </p:cNvPr>
          <p:cNvSpPr/>
          <p:nvPr/>
        </p:nvSpPr>
        <p:spPr>
          <a:xfrm>
            <a:off x="6209647" y="2067986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Service Discovery</a:t>
            </a: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6E5F3420-882A-4CC1-855D-35C846E8C490}"/>
              </a:ext>
            </a:extLst>
          </p:cNvPr>
          <p:cNvSpPr/>
          <p:nvPr/>
        </p:nvSpPr>
        <p:spPr>
          <a:xfrm>
            <a:off x="3416846" y="2057202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Key Store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ED51190E-FF49-46FA-9663-4A8D0B1F1119}"/>
              </a:ext>
            </a:extLst>
          </p:cNvPr>
          <p:cNvSpPr/>
          <p:nvPr/>
        </p:nvSpPr>
        <p:spPr>
          <a:xfrm>
            <a:off x="6209647" y="3879532"/>
            <a:ext cx="1065068" cy="7074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Monitoring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(Logs and Events)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34E70E9B-17B0-4F6C-BD00-F9893D1AD6E3}"/>
              </a:ext>
            </a:extLst>
          </p:cNvPr>
          <p:cNvSpPr/>
          <p:nvPr/>
        </p:nvSpPr>
        <p:spPr>
          <a:xfrm>
            <a:off x="591937" y="4234146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70" name="Prostokąt: zaokrąglone rogi 69">
            <a:extLst>
              <a:ext uri="{FF2B5EF4-FFF2-40B4-BE49-F238E27FC236}">
                <a16:creationId xmlns:a16="http://schemas.microsoft.com/office/drawing/2014/main" id="{14A04239-DCDE-482A-8720-05F8EAA17938}"/>
              </a:ext>
            </a:extLst>
          </p:cNvPr>
          <p:cNvSpPr/>
          <p:nvPr/>
        </p:nvSpPr>
        <p:spPr>
          <a:xfrm>
            <a:off x="1066391" y="4255712"/>
            <a:ext cx="679492" cy="31254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Queue</a:t>
            </a:r>
            <a:endParaRPr lang="pl-PL"/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BE36B984-37B8-427D-84F0-BFD60C3CB507}"/>
              </a:ext>
            </a:extLst>
          </p:cNvPr>
          <p:cNvSpPr/>
          <p:nvPr/>
        </p:nvSpPr>
        <p:spPr>
          <a:xfrm>
            <a:off x="3384497" y="3944230"/>
            <a:ext cx="1129766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Deployment Service</a:t>
            </a:r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12" name="Łącznik prosty ze strzałką 111">
            <a:extLst>
              <a:ext uri="{FF2B5EF4-FFF2-40B4-BE49-F238E27FC236}">
                <a16:creationId xmlns:a16="http://schemas.microsoft.com/office/drawing/2014/main" id="{30F4CB1E-2874-46B1-9189-46F34562EF6A}"/>
              </a:ext>
            </a:extLst>
          </p:cNvPr>
          <p:cNvCxnSpPr>
            <a:cxnSpLocks/>
          </p:cNvCxnSpPr>
          <p:nvPr/>
        </p:nvCxnSpPr>
        <p:spPr>
          <a:xfrm>
            <a:off x="589802" y="2697824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ze strzałką 114">
            <a:extLst>
              <a:ext uri="{FF2B5EF4-FFF2-40B4-BE49-F238E27FC236}">
                <a16:creationId xmlns:a16="http://schemas.microsoft.com/office/drawing/2014/main" id="{2044DDDE-CC4F-4332-B4BC-28E2D2812936}"/>
              </a:ext>
            </a:extLst>
          </p:cNvPr>
          <p:cNvCxnSpPr>
            <a:cxnSpLocks/>
          </p:cNvCxnSpPr>
          <p:nvPr/>
        </p:nvCxnSpPr>
        <p:spPr>
          <a:xfrm>
            <a:off x="557453" y="4638767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ze strzałką 115">
            <a:extLst>
              <a:ext uri="{FF2B5EF4-FFF2-40B4-BE49-F238E27FC236}">
                <a16:creationId xmlns:a16="http://schemas.microsoft.com/office/drawing/2014/main" id="{57DF7F0B-F921-4348-80A8-39E506FB03BA}"/>
              </a:ext>
            </a:extLst>
          </p:cNvPr>
          <p:cNvCxnSpPr>
            <a:cxnSpLocks/>
          </p:cNvCxnSpPr>
          <p:nvPr/>
        </p:nvCxnSpPr>
        <p:spPr>
          <a:xfrm>
            <a:off x="3382604" y="2751739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ze strzałką 116">
            <a:extLst>
              <a:ext uri="{FF2B5EF4-FFF2-40B4-BE49-F238E27FC236}">
                <a16:creationId xmlns:a16="http://schemas.microsoft.com/office/drawing/2014/main" id="{2178021A-5B7A-439E-B5C6-427C3402D0BD}"/>
              </a:ext>
            </a:extLst>
          </p:cNvPr>
          <p:cNvCxnSpPr>
            <a:cxnSpLocks/>
          </p:cNvCxnSpPr>
          <p:nvPr/>
        </p:nvCxnSpPr>
        <p:spPr>
          <a:xfrm>
            <a:off x="3350254" y="4692682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ze strzałką 117">
            <a:extLst>
              <a:ext uri="{FF2B5EF4-FFF2-40B4-BE49-F238E27FC236}">
                <a16:creationId xmlns:a16="http://schemas.microsoft.com/office/drawing/2014/main" id="{F0D3EC26-18B6-48C7-A93A-57DC973632FC}"/>
              </a:ext>
            </a:extLst>
          </p:cNvPr>
          <p:cNvCxnSpPr>
            <a:cxnSpLocks/>
          </p:cNvCxnSpPr>
          <p:nvPr/>
        </p:nvCxnSpPr>
        <p:spPr>
          <a:xfrm>
            <a:off x="6175405" y="1112719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ze strzałką 118">
            <a:extLst>
              <a:ext uri="{FF2B5EF4-FFF2-40B4-BE49-F238E27FC236}">
                <a16:creationId xmlns:a16="http://schemas.microsoft.com/office/drawing/2014/main" id="{2C8A9FB7-E96C-462C-AA9B-709CA8E07D82}"/>
              </a:ext>
            </a:extLst>
          </p:cNvPr>
          <p:cNvCxnSpPr>
            <a:cxnSpLocks/>
          </p:cNvCxnSpPr>
          <p:nvPr/>
        </p:nvCxnSpPr>
        <p:spPr>
          <a:xfrm>
            <a:off x="6207755" y="2762522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ze strzałką 119">
            <a:extLst>
              <a:ext uri="{FF2B5EF4-FFF2-40B4-BE49-F238E27FC236}">
                <a16:creationId xmlns:a16="http://schemas.microsoft.com/office/drawing/2014/main" id="{D84CE1B5-4D71-4CA6-9219-06DDA7C25644}"/>
              </a:ext>
            </a:extLst>
          </p:cNvPr>
          <p:cNvCxnSpPr>
            <a:cxnSpLocks/>
          </p:cNvCxnSpPr>
          <p:nvPr/>
        </p:nvCxnSpPr>
        <p:spPr>
          <a:xfrm>
            <a:off x="6175405" y="4692682"/>
            <a:ext cx="2448525" cy="862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546602E0-08F7-4098-9764-8A95959A6DE9}"/>
              </a:ext>
            </a:extLst>
          </p:cNvPr>
          <p:cNvSpPr txBox="1"/>
          <p:nvPr/>
        </p:nvSpPr>
        <p:spPr>
          <a:xfrm>
            <a:off x="1847162" y="1701392"/>
            <a:ext cx="11953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To control your business interface</a:t>
            </a:r>
          </a:p>
        </p:txBody>
      </p:sp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FD60A2E1-3B0B-46F1-836E-2F5E810490FB}"/>
              </a:ext>
            </a:extLst>
          </p:cNvPr>
          <p:cNvSpPr txBox="1"/>
          <p:nvPr/>
        </p:nvSpPr>
        <p:spPr>
          <a:xfrm>
            <a:off x="4575266" y="1755307"/>
            <a:ext cx="11953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To not hardcode secrets in components</a:t>
            </a: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E9941EE-3EB4-43DC-B5C6-A19A286AB761}"/>
              </a:ext>
            </a:extLst>
          </p:cNvPr>
          <p:cNvSpPr txBox="1"/>
          <p:nvPr/>
        </p:nvSpPr>
        <p:spPr>
          <a:xfrm>
            <a:off x="4575265" y="3707033"/>
            <a:ext cx="1389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Deploying manually at </a:t>
            </a:r>
            <a:r>
              <a:rPr lang="pl-PL">
                <a:solidFill>
                  <a:schemeClr val="bg1"/>
                </a:solidFill>
              </a:rPr>
              <a:t>midnight causes failures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0CED3089-87C8-4254-9C8D-319C30403604}"/>
              </a:ext>
            </a:extLst>
          </p:cNvPr>
          <p:cNvSpPr txBox="1"/>
          <p:nvPr/>
        </p:nvSpPr>
        <p:spPr>
          <a:xfrm>
            <a:off x="1847161" y="3707033"/>
            <a:ext cx="119534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Template your services</a:t>
            </a:r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A250089A-DC56-4264-B904-5504253835CA}"/>
              </a:ext>
            </a:extLst>
          </p:cNvPr>
          <p:cNvSpPr txBox="1"/>
          <p:nvPr/>
        </p:nvSpPr>
        <p:spPr>
          <a:xfrm>
            <a:off x="7368067" y="105504"/>
            <a:ext cx="134630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Have something standard and widely used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46A5A9C-A2C5-43B1-890F-F7FA1436CEC8}"/>
              </a:ext>
            </a:extLst>
          </p:cNvPr>
          <p:cNvSpPr txBox="1"/>
          <p:nvPr/>
        </p:nvSpPr>
        <p:spPr>
          <a:xfrm>
            <a:off x="7432766" y="1755307"/>
            <a:ext cx="11953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To at least know what is deployed in your infra</a:t>
            </a:r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03F6EBD-ADDD-484E-BD54-4CA2452ABBE2}"/>
              </a:ext>
            </a:extLst>
          </p:cNvPr>
          <p:cNvSpPr txBox="1"/>
          <p:nvPr/>
        </p:nvSpPr>
        <p:spPr>
          <a:xfrm>
            <a:off x="7368067" y="3890344"/>
            <a:ext cx="142178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Have your </a:t>
            </a:r>
            <a:r>
              <a:rPr lang="pl-PL">
                <a:solidFill>
                  <a:schemeClr val="bg1"/>
                </a:solidFill>
              </a:rPr>
              <a:t>logs in one accesible place</a:t>
            </a:r>
          </a:p>
        </p:txBody>
      </p:sp>
    </p:spTree>
    <p:extLst>
      <p:ext uri="{BB962C8B-B14F-4D97-AF65-F5344CB8AC3E}">
        <p14:creationId xmlns:p14="http://schemas.microsoft.com/office/powerpoint/2010/main" val="225524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98974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800" b="1" dirty="0">
                <a:latin typeface="Muli"/>
                <a:ea typeface="Muli"/>
                <a:cs typeface="Muli"/>
                <a:sym typeface="Muli"/>
              </a:rPr>
              <a:t>My name is Remi!</a:t>
            </a:r>
            <a:endParaRPr sz="1800" b="1" dirty="0">
              <a:latin typeface="Muli"/>
              <a:ea typeface="Muli"/>
              <a:cs typeface="Muli"/>
              <a:sym typeface="Muli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I am here to talk about my passion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which is Microservice Architecture</a:t>
            </a:r>
            <a:endParaRPr sz="1800" b="1" dirty="0"/>
          </a:p>
        </p:txBody>
      </p:sp>
      <p:pic>
        <p:nvPicPr>
          <p:cNvPr id="82" name="Google Shape;82;p15" descr="Obraz zawierający mężczyzna, osoba, okulary, siedzi&#10;&#10;Opis wygenerowany przy bardzo wysokim poziomie pewności"/>
          <p:cNvPicPr preferRelativeResize="0"/>
          <p:nvPr/>
        </p:nvPicPr>
        <p:blipFill rotWithShape="1">
          <a:blip r:embed="rId3"/>
          <a:srcRect t="1140" b="15581"/>
          <a:stretch/>
        </p:blipFill>
        <p:spPr>
          <a:xfrm>
            <a:off x="4825525" y="1014873"/>
            <a:ext cx="3581345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Service Patterns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What do I need to get things running</a:t>
            </a: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272" y="2856000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83;p38">
            <a:extLst>
              <a:ext uri="{FF2B5EF4-FFF2-40B4-BE49-F238E27FC236}">
                <a16:creationId xmlns:a16="http://schemas.microsoft.com/office/drawing/2014/main" id="{90DA594A-E409-4D0A-B201-BEBB909B89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592" y="1812821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5;p38">
            <a:extLst>
              <a:ext uri="{FF2B5EF4-FFF2-40B4-BE49-F238E27FC236}">
                <a16:creationId xmlns:a16="http://schemas.microsoft.com/office/drawing/2014/main" id="{391C28C1-C31F-47C7-818D-AB55B953AB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1511" y="1941677"/>
            <a:ext cx="673199" cy="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6;p38">
            <a:extLst>
              <a:ext uri="{FF2B5EF4-FFF2-40B4-BE49-F238E27FC236}">
                <a16:creationId xmlns:a16="http://schemas.microsoft.com/office/drawing/2014/main" id="{D4A49D71-4195-4CF9-8728-29323772ADC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6984" y="2158187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9;p38">
            <a:extLst>
              <a:ext uri="{FF2B5EF4-FFF2-40B4-BE49-F238E27FC236}">
                <a16:creationId xmlns:a16="http://schemas.microsoft.com/office/drawing/2014/main" id="{15F9E74A-96DC-40E4-81D6-840595456E2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5521" y="2155532"/>
            <a:ext cx="778473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6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C587FD1-38E8-4C2A-AEAB-B53C9AEB41F9}"/>
              </a:ext>
            </a:extLst>
          </p:cNvPr>
          <p:cNvSpPr/>
          <p:nvPr/>
        </p:nvSpPr>
        <p:spPr>
          <a:xfrm>
            <a:off x="955377" y="2517933"/>
            <a:ext cx="3083942" cy="17791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20575A56-F68A-45BB-B463-07F9D612BEEB}"/>
              </a:ext>
            </a:extLst>
          </p:cNvPr>
          <p:cNvCxnSpPr/>
          <p:nvPr/>
        </p:nvCxnSpPr>
        <p:spPr>
          <a:xfrm flipV="1">
            <a:off x="1185335" y="2829380"/>
            <a:ext cx="1435" cy="125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DBAEA332-2AA9-4CC5-AD63-CC3AE119501F}"/>
              </a:ext>
            </a:extLst>
          </p:cNvPr>
          <p:cNvCxnSpPr>
            <a:cxnSpLocks/>
          </p:cNvCxnSpPr>
          <p:nvPr/>
        </p:nvCxnSpPr>
        <p:spPr>
          <a:xfrm flipV="1">
            <a:off x="1196118" y="4058643"/>
            <a:ext cx="2783454" cy="1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E53A0633-961E-4679-A003-C7CFCE990546}"/>
              </a:ext>
            </a:extLst>
          </p:cNvPr>
          <p:cNvCxnSpPr/>
          <p:nvPr/>
        </p:nvCxnSpPr>
        <p:spPr>
          <a:xfrm flipV="1">
            <a:off x="1214903" y="2908816"/>
            <a:ext cx="2372264" cy="1132216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Google Shape;519;p39">
            <a:extLst>
              <a:ext uri="{FF2B5EF4-FFF2-40B4-BE49-F238E27FC236}">
                <a16:creationId xmlns:a16="http://schemas.microsoft.com/office/drawing/2014/main" id="{73589066-5577-4CD9-B0BA-4FFFDA5583B3}"/>
              </a:ext>
            </a:extLst>
          </p:cNvPr>
          <p:cNvSpPr/>
          <p:nvPr/>
        </p:nvSpPr>
        <p:spPr>
          <a:xfrm>
            <a:off x="3449624" y="269994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13BACAB-91AE-4235-AF6A-52A91B12DA32}"/>
              </a:ext>
            </a:extLst>
          </p:cNvPr>
          <p:cNvSpPr/>
          <p:nvPr/>
        </p:nvSpPr>
        <p:spPr>
          <a:xfrm>
            <a:off x="5128732" y="2530840"/>
            <a:ext cx="3083942" cy="17791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A5564712-1F4F-4627-9B28-1AD74E4678D7}"/>
              </a:ext>
            </a:extLst>
          </p:cNvPr>
          <p:cNvCxnSpPr>
            <a:cxnSpLocks/>
          </p:cNvCxnSpPr>
          <p:nvPr/>
        </p:nvCxnSpPr>
        <p:spPr>
          <a:xfrm flipV="1">
            <a:off x="5358690" y="2842287"/>
            <a:ext cx="1435" cy="125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989D448E-1CD6-4710-BC7F-E200BC351952}"/>
              </a:ext>
            </a:extLst>
          </p:cNvPr>
          <p:cNvCxnSpPr>
            <a:cxnSpLocks/>
          </p:cNvCxnSpPr>
          <p:nvPr/>
        </p:nvCxnSpPr>
        <p:spPr>
          <a:xfrm flipV="1">
            <a:off x="5369473" y="4071550"/>
            <a:ext cx="2783454" cy="1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: zakrzywiony 29">
            <a:extLst>
              <a:ext uri="{FF2B5EF4-FFF2-40B4-BE49-F238E27FC236}">
                <a16:creationId xmlns:a16="http://schemas.microsoft.com/office/drawing/2014/main" id="{4154C8AA-72AC-45FE-9D56-B07D7958F418}"/>
              </a:ext>
            </a:extLst>
          </p:cNvPr>
          <p:cNvCxnSpPr/>
          <p:nvPr/>
        </p:nvCxnSpPr>
        <p:spPr>
          <a:xfrm flipV="1">
            <a:off x="5367771" y="3208194"/>
            <a:ext cx="781049" cy="842961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zakrzywiony 30">
            <a:extLst>
              <a:ext uri="{FF2B5EF4-FFF2-40B4-BE49-F238E27FC236}">
                <a16:creationId xmlns:a16="http://schemas.microsoft.com/office/drawing/2014/main" id="{267A4CA6-43A9-4BAE-AD98-63C0C2C43385}"/>
              </a:ext>
            </a:extLst>
          </p:cNvPr>
          <p:cNvCxnSpPr>
            <a:cxnSpLocks/>
          </p:cNvCxnSpPr>
          <p:nvPr/>
        </p:nvCxnSpPr>
        <p:spPr>
          <a:xfrm flipH="1" flipV="1">
            <a:off x="6148820" y="3208194"/>
            <a:ext cx="500064" cy="438149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Łącznik: zakrzywiony 31">
            <a:extLst>
              <a:ext uri="{FF2B5EF4-FFF2-40B4-BE49-F238E27FC236}">
                <a16:creationId xmlns:a16="http://schemas.microsoft.com/office/drawing/2014/main" id="{044F0070-FE9C-4A8A-8958-7E6BEB5A41AD}"/>
              </a:ext>
            </a:extLst>
          </p:cNvPr>
          <p:cNvCxnSpPr>
            <a:cxnSpLocks/>
          </p:cNvCxnSpPr>
          <p:nvPr/>
        </p:nvCxnSpPr>
        <p:spPr>
          <a:xfrm flipV="1">
            <a:off x="6648883" y="3241531"/>
            <a:ext cx="447674" cy="404812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69E97018-1A64-41A1-8DE1-066523D94EDA}"/>
              </a:ext>
            </a:extLst>
          </p:cNvPr>
          <p:cNvCxnSpPr>
            <a:cxnSpLocks/>
          </p:cNvCxnSpPr>
          <p:nvPr/>
        </p:nvCxnSpPr>
        <p:spPr>
          <a:xfrm flipH="1" flipV="1">
            <a:off x="7096557" y="3241529"/>
            <a:ext cx="519113" cy="395287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Google Shape;520;p39">
            <a:extLst>
              <a:ext uri="{FF2B5EF4-FFF2-40B4-BE49-F238E27FC236}">
                <a16:creationId xmlns:a16="http://schemas.microsoft.com/office/drawing/2014/main" id="{B1C5CAD3-66DD-4B5E-BA2C-D26EAAE7AD5F}"/>
              </a:ext>
            </a:extLst>
          </p:cNvPr>
          <p:cNvSpPr/>
          <p:nvPr/>
        </p:nvSpPr>
        <p:spPr>
          <a:xfrm>
            <a:off x="5969089" y="316151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20;p39">
            <a:extLst>
              <a:ext uri="{FF2B5EF4-FFF2-40B4-BE49-F238E27FC236}">
                <a16:creationId xmlns:a16="http://schemas.microsoft.com/office/drawing/2014/main" id="{317A12F5-D77F-47A6-9C0A-ED37C55F0836}"/>
              </a:ext>
            </a:extLst>
          </p:cNvPr>
          <p:cNvSpPr/>
          <p:nvPr/>
        </p:nvSpPr>
        <p:spPr>
          <a:xfrm>
            <a:off x="6935877" y="3209136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Łącznik: zakrzywiony 37">
            <a:extLst>
              <a:ext uri="{FF2B5EF4-FFF2-40B4-BE49-F238E27FC236}">
                <a16:creationId xmlns:a16="http://schemas.microsoft.com/office/drawing/2014/main" id="{72BF3431-D8DF-4F2C-8137-082A8ECB9C63}"/>
              </a:ext>
            </a:extLst>
          </p:cNvPr>
          <p:cNvCxnSpPr>
            <a:cxnSpLocks/>
          </p:cNvCxnSpPr>
          <p:nvPr/>
        </p:nvCxnSpPr>
        <p:spPr>
          <a:xfrm flipV="1">
            <a:off x="7607010" y="3258847"/>
            <a:ext cx="407409" cy="369310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44C404A-0142-482E-97FD-C4C98204D4DB}"/>
              </a:ext>
            </a:extLst>
          </p:cNvPr>
          <p:cNvSpPr txBox="1"/>
          <p:nvPr/>
        </p:nvSpPr>
        <p:spPr>
          <a:xfrm>
            <a:off x="937957" y="3017574"/>
            <a:ext cx="2515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tx1"/>
                </a:solidFill>
              </a:rPr>
              <a:t>L</a:t>
            </a:r>
          </a:p>
          <a:p>
            <a:r>
              <a:rPr lang="pl-PL">
                <a:solidFill>
                  <a:schemeClr val="tx1"/>
                </a:solidFill>
              </a:rPr>
              <a:t>o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a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9571ABA5-63CF-4F43-A611-58EB4E7876F4}"/>
              </a:ext>
            </a:extLst>
          </p:cNvPr>
          <p:cNvSpPr txBox="1"/>
          <p:nvPr/>
        </p:nvSpPr>
        <p:spPr>
          <a:xfrm>
            <a:off x="2176207" y="4030687"/>
            <a:ext cx="8836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tx1"/>
                </a:solidFill>
              </a:rPr>
              <a:t>Time</a:t>
            </a:r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FF9238EA-CA89-499F-AF4A-D865918518DA}"/>
              </a:ext>
            </a:extLst>
          </p:cNvPr>
          <p:cNvSpPr txBox="1"/>
          <p:nvPr/>
        </p:nvSpPr>
        <p:spPr>
          <a:xfrm>
            <a:off x="5128957" y="3017574"/>
            <a:ext cx="2515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tx1"/>
                </a:solidFill>
              </a:rPr>
              <a:t>L</a:t>
            </a:r>
          </a:p>
          <a:p>
            <a:r>
              <a:rPr lang="pl-PL">
                <a:solidFill>
                  <a:schemeClr val="tx1"/>
                </a:solidFill>
              </a:rPr>
              <a:t>o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a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8E07959-104C-47A0-81CD-9E3CB439C4FC}"/>
              </a:ext>
            </a:extLst>
          </p:cNvPr>
          <p:cNvSpPr txBox="1"/>
          <p:nvPr/>
        </p:nvSpPr>
        <p:spPr>
          <a:xfrm>
            <a:off x="6401843" y="4048005"/>
            <a:ext cx="8836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tx1"/>
                </a:solidFill>
              </a:rPr>
              <a:t>Time</a:t>
            </a:r>
            <a:endParaRPr lang="pl-PL"/>
          </a:p>
        </p:txBody>
      </p:sp>
      <p:sp>
        <p:nvSpPr>
          <p:cNvPr id="52" name="Google Shape;134;p20">
            <a:extLst>
              <a:ext uri="{FF2B5EF4-FFF2-40B4-BE49-F238E27FC236}">
                <a16:creationId xmlns:a16="http://schemas.microsoft.com/office/drawing/2014/main" id="{D3A7CA9D-9494-467F-A325-ABEC6F68E601}"/>
              </a:ext>
            </a:extLst>
          </p:cNvPr>
          <p:cNvSpPr txBox="1">
            <a:spLocks/>
          </p:cNvSpPr>
          <p:nvPr/>
        </p:nvSpPr>
        <p:spPr>
          <a:xfrm>
            <a:off x="1524391" y="361839"/>
            <a:ext cx="6098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b="1">
                <a:solidFill>
                  <a:schemeClr val="bg1"/>
                </a:solidFill>
                <a:latin typeface="Lexend Dec"/>
              </a:rPr>
              <a:t>Circuit Breaker in a Service</a:t>
            </a:r>
            <a:endParaRPr lang="pl-PL" b="1">
              <a:solidFill>
                <a:schemeClr val="bg1"/>
              </a:solidFill>
            </a:endParaRP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FAE95BBE-8D7B-47BD-A148-8592D4BD5FED}"/>
              </a:ext>
            </a:extLst>
          </p:cNvPr>
          <p:cNvSpPr txBox="1"/>
          <p:nvPr/>
        </p:nvSpPr>
        <p:spPr>
          <a:xfrm>
            <a:off x="1927513" y="2109355"/>
            <a:ext cx="11412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uli Light"/>
              </a:rPr>
              <a:t>Disabled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39E774C1-2CAC-4CC2-BF39-E99002785BE0}"/>
              </a:ext>
            </a:extLst>
          </p:cNvPr>
          <p:cNvSpPr txBox="1"/>
          <p:nvPr/>
        </p:nvSpPr>
        <p:spPr>
          <a:xfrm>
            <a:off x="6153149" y="2109354"/>
            <a:ext cx="11412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uli Light"/>
              </a:rPr>
              <a:t>Enabled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980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Event Patterns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Let's be consistent</a:t>
            </a:r>
            <a:endParaRPr lang="pl-PL"/>
          </a:p>
        </p:txBody>
      </p:sp>
      <p:pic>
        <p:nvPicPr>
          <p:cNvPr id="2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2B52DA9A-1733-4AE9-B213-33BF24CBA6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916" y="1850930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AD7696F5-DAAF-4956-8532-4A95DAACBF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802" y="1937521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794D4173-3C4A-4B70-A2E9-423D9F1B87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324" y="2569635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1DBA64B5-AC93-4EE1-A0A9-726400F11A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301" y="2526339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7FB0253C-E440-48C1-9CA8-D00216B5FC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324" y="2301203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CC3A34A6-B096-44A0-9A9F-7EC5FD18F6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301" y="2240589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AEC3FE4A-57F4-481E-B87C-587D2A80C5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801" y="1660430"/>
            <a:ext cx="905910" cy="78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FF5A4D37-9EA5-4B62-8DE6-FDC4913DDA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914" y="1582498"/>
            <a:ext cx="905910" cy="78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059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Event Communication</a:t>
            </a:r>
            <a:endParaRPr b="1"/>
          </a:p>
          <a:p>
            <a:pPr marL="0" indent="0">
              <a:buNone/>
            </a:pPr>
            <a:r>
              <a:rPr lang="en"/>
              <a:t>A Service emits an event stating that FoodOrder is ready.</a:t>
            </a:r>
            <a:endParaRPr lang="pl-PL" b="1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98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Event use case example</a:t>
            </a:r>
            <a:endParaRPr lang="pl-PL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Event Sourcing</a:t>
            </a:r>
            <a:endParaRPr b="1"/>
          </a:p>
          <a:p>
            <a:pPr marL="0" indent="0">
              <a:buNone/>
            </a:pPr>
            <a:r>
              <a:rPr lang="en"/>
              <a:t>A client issues a change on a resource.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"/>
              <a:t>To change the resource state in DB, a Service </a:t>
            </a:r>
            <a:r>
              <a:rPr lang="en" dirty="0"/>
              <a:t>emits an event with change contents.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F4FFD773-BC31-4329-84C0-D08A846CCC1F}"/>
              </a:ext>
            </a:extLst>
          </p:cNvPr>
          <p:cNvSpPr/>
          <p:nvPr/>
        </p:nvSpPr>
        <p:spPr>
          <a:xfrm>
            <a:off x="3045975" y="1111238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691E861-5688-498D-B434-08B3AEF1A77A}"/>
              </a:ext>
            </a:extLst>
          </p:cNvPr>
          <p:cNvCxnSpPr/>
          <p:nvPr/>
        </p:nvCxnSpPr>
        <p:spPr>
          <a:xfrm flipH="1">
            <a:off x="3168500" y="1353260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46EF87-BF1E-4FC2-9856-E9E548757C8D}"/>
              </a:ext>
            </a:extLst>
          </p:cNvPr>
          <p:cNvSpPr/>
          <p:nvPr/>
        </p:nvSpPr>
        <p:spPr>
          <a:xfrm>
            <a:off x="2574054" y="1522545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A00D9FBB-D5ED-45C4-A339-A6B1AF5C57F6}"/>
              </a:ext>
            </a:extLst>
          </p:cNvPr>
          <p:cNvSpPr/>
          <p:nvPr/>
        </p:nvSpPr>
        <p:spPr>
          <a:xfrm>
            <a:off x="5210748" y="1137216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32BDCF9D-B4AC-4129-A0E3-1FE6691BD95A}"/>
              </a:ext>
            </a:extLst>
          </p:cNvPr>
          <p:cNvCxnSpPr>
            <a:cxnSpLocks/>
          </p:cNvCxnSpPr>
          <p:nvPr/>
        </p:nvCxnSpPr>
        <p:spPr>
          <a:xfrm flipH="1">
            <a:off x="5333273" y="1379238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2AF8E337-E39B-43AD-850F-EBCE71FF7C4D}"/>
              </a:ext>
            </a:extLst>
          </p:cNvPr>
          <p:cNvSpPr/>
          <p:nvPr/>
        </p:nvSpPr>
        <p:spPr>
          <a:xfrm>
            <a:off x="4738827" y="1548523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27FA29B6-8DFA-4079-82C7-2D72F258B2FA}"/>
              </a:ext>
            </a:extLst>
          </p:cNvPr>
          <p:cNvCxnSpPr>
            <a:cxnSpLocks/>
          </p:cNvCxnSpPr>
          <p:nvPr/>
        </p:nvCxnSpPr>
        <p:spPr>
          <a:xfrm>
            <a:off x="3248314" y="2474508"/>
            <a:ext cx="524739" cy="9836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561B8730-8577-4C5F-B831-994C7EBDCD4B}"/>
              </a:ext>
            </a:extLst>
          </p:cNvPr>
          <p:cNvSpPr/>
          <p:nvPr/>
        </p:nvSpPr>
        <p:spPr>
          <a:xfrm>
            <a:off x="2574053" y="2050912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EBB15988-026F-4F2F-9A2C-E4681F24CAF8}"/>
              </a:ext>
            </a:extLst>
          </p:cNvPr>
          <p:cNvSpPr/>
          <p:nvPr/>
        </p:nvSpPr>
        <p:spPr>
          <a:xfrm>
            <a:off x="4741440" y="2072478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CD29F57B-58A6-4281-B2CB-409B51FFF509}"/>
              </a:ext>
            </a:extLst>
          </p:cNvPr>
          <p:cNvSpPr/>
          <p:nvPr/>
        </p:nvSpPr>
        <p:spPr>
          <a:xfrm>
            <a:off x="3722934" y="3684866"/>
            <a:ext cx="1006249" cy="54405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Event Streaming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35E1A72A-9AD8-45A8-A19F-B0A44F99C69C}"/>
              </a:ext>
            </a:extLst>
          </p:cNvPr>
          <p:cNvSpPr/>
          <p:nvPr/>
        </p:nvSpPr>
        <p:spPr>
          <a:xfrm>
            <a:off x="3048506" y="2072478"/>
            <a:ext cx="679492" cy="31254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Queue</a:t>
            </a:r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6A2EC214-8B64-44B8-BA4A-46367ED8FBF6}"/>
              </a:ext>
            </a:extLst>
          </p:cNvPr>
          <p:cNvSpPr txBox="1"/>
          <p:nvPr/>
        </p:nvSpPr>
        <p:spPr>
          <a:xfrm rot="3600000">
            <a:off x="3042117" y="2783779"/>
            <a:ext cx="13079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FoodOrdered</a:t>
            </a:r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EFED4F86-26A4-4BE9-9DAF-B4C7481F032A}"/>
              </a:ext>
            </a:extLst>
          </p:cNvPr>
          <p:cNvSpPr txBox="1"/>
          <p:nvPr/>
        </p:nvSpPr>
        <p:spPr>
          <a:xfrm rot="18180000">
            <a:off x="4133162" y="2740483"/>
            <a:ext cx="13079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FoodOrdered</a:t>
            </a:r>
            <a:endParaRPr lang="pl-PL"/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1FC9A9A0-636C-4AD2-8F07-7BDD83BD0F48}"/>
              </a:ext>
            </a:extLst>
          </p:cNvPr>
          <p:cNvCxnSpPr>
            <a:cxnSpLocks/>
          </p:cNvCxnSpPr>
          <p:nvPr/>
        </p:nvCxnSpPr>
        <p:spPr>
          <a:xfrm flipV="1">
            <a:off x="4573154" y="2548971"/>
            <a:ext cx="645966" cy="964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Prostokąt 49">
            <a:extLst>
              <a:ext uri="{FF2B5EF4-FFF2-40B4-BE49-F238E27FC236}">
                <a16:creationId xmlns:a16="http://schemas.microsoft.com/office/drawing/2014/main" id="{B5778C9C-E226-49C2-B68C-30587ADA3B7A}"/>
              </a:ext>
            </a:extLst>
          </p:cNvPr>
          <p:cNvSpPr/>
          <p:nvPr/>
        </p:nvSpPr>
        <p:spPr>
          <a:xfrm>
            <a:off x="1048829" y="3515851"/>
            <a:ext cx="1065068" cy="7074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Monitoring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(Logs and Events)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73E6570E-D575-4B37-BD1B-171F85328C33}"/>
              </a:ext>
            </a:extLst>
          </p:cNvPr>
          <p:cNvCxnSpPr>
            <a:cxnSpLocks/>
          </p:cNvCxnSpPr>
          <p:nvPr/>
        </p:nvCxnSpPr>
        <p:spPr>
          <a:xfrm flipH="1">
            <a:off x="2335643" y="3911915"/>
            <a:ext cx="1129147" cy="51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83655EA4-65BE-4213-A4E8-DF1D30D88623}"/>
              </a:ext>
            </a:extLst>
          </p:cNvPr>
          <p:cNvSpPr txBox="1"/>
          <p:nvPr/>
        </p:nvSpPr>
        <p:spPr>
          <a:xfrm>
            <a:off x="2245480" y="3580415"/>
            <a:ext cx="13685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Copy of Event</a:t>
            </a:r>
            <a:endParaRPr lang="pl-PL"/>
          </a:p>
        </p:txBody>
      </p: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47225B04-9708-47AB-991A-5EA94516F4FE}"/>
              </a:ext>
            </a:extLst>
          </p:cNvPr>
          <p:cNvCxnSpPr>
            <a:cxnSpLocks/>
          </p:cNvCxnSpPr>
          <p:nvPr/>
        </p:nvCxnSpPr>
        <p:spPr>
          <a:xfrm flipH="1">
            <a:off x="6794575" y="1168924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pole tekstowe 2">
            <a:extLst>
              <a:ext uri="{FF2B5EF4-FFF2-40B4-BE49-F238E27FC236}">
                <a16:creationId xmlns:a16="http://schemas.microsoft.com/office/drawing/2014/main" id="{931955A1-A6DF-4FC5-9764-B7C7C7F96D67}"/>
              </a:ext>
            </a:extLst>
          </p:cNvPr>
          <p:cNvSpPr txBox="1"/>
          <p:nvPr/>
        </p:nvSpPr>
        <p:spPr>
          <a:xfrm>
            <a:off x="6953902" y="1212726"/>
            <a:ext cx="1764720" cy="31085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 err="1">
                <a:solidFill>
                  <a:schemeClr val="bg1"/>
                </a:solidFill>
              </a:rPr>
              <a:t>Separates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your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Command</a:t>
            </a:r>
            <a:r>
              <a:rPr lang="pl-PL" dirty="0">
                <a:solidFill>
                  <a:schemeClr val="bg1"/>
                </a:solidFill>
              </a:rPr>
              <a:t> and Query.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State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changes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history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recorded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Lets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you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roll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back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state</a:t>
            </a:r>
            <a:r>
              <a:rPr lang="pl-PL" dirty="0">
                <a:solidFill>
                  <a:schemeClr val="bg1"/>
                </a:solidFill>
              </a:rPr>
              <a:t> of a </a:t>
            </a:r>
            <a:r>
              <a:rPr lang="pl-PL" dirty="0" err="1">
                <a:solidFill>
                  <a:schemeClr val="bg1"/>
                </a:solidFill>
              </a:rPr>
              <a:t>resource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Complicates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transactional</a:t>
            </a:r>
            <a:r>
              <a:rPr lang="pl-PL" dirty="0">
                <a:solidFill>
                  <a:schemeClr val="bg1"/>
                </a:solidFill>
              </a:rPr>
              <a:t> data </a:t>
            </a:r>
            <a:r>
              <a:rPr lang="pl-PL" dirty="0" err="1">
                <a:solidFill>
                  <a:schemeClr val="bg1"/>
                </a:solidFill>
              </a:rPr>
              <a:t>consistency</a:t>
            </a:r>
          </a:p>
        </p:txBody>
      </p: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9455A289-818B-44C6-A97F-D2B93C12D17C}"/>
              </a:ext>
            </a:extLst>
          </p:cNvPr>
          <p:cNvCxnSpPr>
            <a:cxnSpLocks/>
          </p:cNvCxnSpPr>
          <p:nvPr/>
        </p:nvCxnSpPr>
        <p:spPr>
          <a:xfrm flipH="1">
            <a:off x="4829462" y="2595736"/>
            <a:ext cx="748148" cy="11222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E2A81D0B-2565-4101-B2E8-96DF582ED4B3}"/>
              </a:ext>
            </a:extLst>
          </p:cNvPr>
          <p:cNvSpPr txBox="1"/>
          <p:nvPr/>
        </p:nvSpPr>
        <p:spPr>
          <a:xfrm rot="18180000">
            <a:off x="4808571" y="3086848"/>
            <a:ext cx="13079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FridgeChange</a:t>
            </a:r>
          </a:p>
        </p:txBody>
      </p:sp>
    </p:spTree>
    <p:extLst>
      <p:ext uri="{BB962C8B-B14F-4D97-AF65-F5344CB8AC3E}">
        <p14:creationId xmlns:p14="http://schemas.microsoft.com/office/powerpoint/2010/main" val="201166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Saga Pattern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/>
              <a:t>Let me read you a story</a:t>
            </a:r>
          </a:p>
        </p:txBody>
      </p:sp>
      <p:pic>
        <p:nvPicPr>
          <p:cNvPr id="4" name="Google Shape;379;p38" descr="Obraz zawierający zegar, znak, monitor, siedzi&#10;&#10;Opis wygenerowany przy bardzo wysokim poziomie pewności">
            <a:extLst>
              <a:ext uri="{FF2B5EF4-FFF2-40B4-BE49-F238E27FC236}">
                <a16:creationId xmlns:a16="http://schemas.microsoft.com/office/drawing/2014/main" id="{E13C63A6-10AA-4C48-BEEB-88857D2E9C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625" y="1443259"/>
            <a:ext cx="1697313" cy="168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311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Saga use case example</a:t>
            </a:r>
            <a:endParaRPr lang="pl-PL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Transactional Event Sourcing</a:t>
            </a:r>
          </a:p>
          <a:p>
            <a:pPr marL="0" indent="0">
              <a:buNone/>
            </a:pPr>
            <a:r>
              <a:rPr lang="en" dirty="0"/>
              <a:t>A Service wants to change couple Resources at once, </a:t>
            </a:r>
            <a:r>
              <a:rPr lang="en"/>
              <a:t>and rollback on failure.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Service Async Tasks</a:t>
            </a:r>
          </a:p>
          <a:p>
            <a:pPr marL="0" indent="0">
              <a:buNone/>
            </a:pPr>
            <a:r>
              <a:rPr lang="en" dirty="0"/>
              <a:t>A Service needs to </a:t>
            </a:r>
            <a:r>
              <a:rPr lang="en"/>
              <a:t>perform actions on Resources in defined order and rollback on failure. 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With possible pause </a:t>
            </a:r>
            <a:r>
              <a:rPr lang="en"/>
              <a:t>in between actions.</a:t>
            </a:r>
            <a:endParaRPr lang="en"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High level domain scenarios</a:t>
            </a:r>
            <a:endParaRPr b="1"/>
          </a:p>
          <a:p>
            <a:pPr marL="0" indent="0">
              <a:buNone/>
            </a:pPr>
            <a:r>
              <a:rPr lang="en" dirty="0"/>
              <a:t>A Service needs to perform operations </a:t>
            </a:r>
            <a:r>
              <a:rPr lang="en"/>
              <a:t>on other Services, and achieve final completion state.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CA7E6596-5737-4685-A7E4-560F8FC076D0}"/>
              </a:ext>
            </a:extLst>
          </p:cNvPr>
          <p:cNvSpPr/>
          <p:nvPr/>
        </p:nvSpPr>
        <p:spPr>
          <a:xfrm>
            <a:off x="4299338" y="1770554"/>
            <a:ext cx="1930322" cy="2178006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3B21DBC4-DC07-41A6-BEBC-FC81D343E4D0}"/>
              </a:ext>
            </a:extLst>
          </p:cNvPr>
          <p:cNvSpPr/>
          <p:nvPr/>
        </p:nvSpPr>
        <p:spPr>
          <a:xfrm>
            <a:off x="2884230" y="1359247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2D482632-9AC0-47ED-BC1B-976732E243C3}"/>
              </a:ext>
            </a:extLst>
          </p:cNvPr>
          <p:cNvCxnSpPr/>
          <p:nvPr/>
        </p:nvCxnSpPr>
        <p:spPr>
          <a:xfrm flipH="1">
            <a:off x="3006755" y="1601269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F30E50C-2B83-4E2B-8E1A-3A3F6EA9481B}"/>
              </a:ext>
            </a:extLst>
          </p:cNvPr>
          <p:cNvSpPr/>
          <p:nvPr/>
        </p:nvSpPr>
        <p:spPr>
          <a:xfrm>
            <a:off x="2412309" y="1770554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3499BA7-E454-49B7-81FB-B1E9905E5B1D}"/>
              </a:ext>
            </a:extLst>
          </p:cNvPr>
          <p:cNvSpPr/>
          <p:nvPr/>
        </p:nvSpPr>
        <p:spPr>
          <a:xfrm>
            <a:off x="2412308" y="2298921"/>
            <a:ext cx="431483" cy="33411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cs typeface="Arial"/>
              </a:rPr>
              <a:t>DB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EE22C538-714E-4C5B-9285-4DB6F1D0F3FE}"/>
              </a:ext>
            </a:extLst>
          </p:cNvPr>
          <p:cNvSpPr/>
          <p:nvPr/>
        </p:nvSpPr>
        <p:spPr>
          <a:xfrm>
            <a:off x="2886761" y="2320487"/>
            <a:ext cx="679492" cy="31254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cs typeface="Arial"/>
              </a:rPr>
              <a:t>Queue</a:t>
            </a:r>
            <a:endParaRPr lang="pl-PL" dirty="0"/>
          </a:p>
        </p:txBody>
      </p: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F15A5665-BFE6-4852-A97D-EAA42C9544BD}"/>
              </a:ext>
            </a:extLst>
          </p:cNvPr>
          <p:cNvCxnSpPr>
            <a:cxnSpLocks/>
          </p:cNvCxnSpPr>
          <p:nvPr/>
        </p:nvCxnSpPr>
        <p:spPr>
          <a:xfrm flipH="1">
            <a:off x="6794575" y="1168924"/>
            <a:ext cx="20785" cy="3200397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ole tekstowe 2">
            <a:extLst>
              <a:ext uri="{FF2B5EF4-FFF2-40B4-BE49-F238E27FC236}">
                <a16:creationId xmlns:a16="http://schemas.microsoft.com/office/drawing/2014/main" id="{08FDCE89-DEF4-42B6-8814-88329F1C1146}"/>
              </a:ext>
            </a:extLst>
          </p:cNvPr>
          <p:cNvSpPr txBox="1"/>
          <p:nvPr/>
        </p:nvSpPr>
        <p:spPr>
          <a:xfrm>
            <a:off x="6953902" y="1212726"/>
            <a:ext cx="1861767" cy="33239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 err="1">
                <a:solidFill>
                  <a:schemeClr val="bg1"/>
                </a:solidFill>
              </a:rPr>
              <a:t>Anything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that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takes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more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than</a:t>
            </a:r>
            <a:r>
              <a:rPr lang="pl-PL" dirty="0">
                <a:solidFill>
                  <a:schemeClr val="bg1"/>
                </a:solidFill>
              </a:rPr>
              <a:t> one </a:t>
            </a:r>
            <a:r>
              <a:rPr lang="pl-PL" dirty="0" err="1">
                <a:solidFill>
                  <a:schemeClr val="bg1"/>
                </a:solidFill>
              </a:rPr>
              <a:t>second</a:t>
            </a:r>
            <a:r>
              <a:rPr lang="pl-PL" dirty="0">
                <a:solidFill>
                  <a:schemeClr val="bg1"/>
                </a:solidFill>
              </a:rPr>
              <a:t> to </a:t>
            </a:r>
            <a:r>
              <a:rPr lang="pl-PL" dirty="0" err="1">
                <a:solidFill>
                  <a:schemeClr val="bg1"/>
                </a:solidFill>
              </a:rPr>
              <a:t>realize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should</a:t>
            </a:r>
            <a:r>
              <a:rPr lang="pl-PL" dirty="0">
                <a:solidFill>
                  <a:schemeClr val="bg1"/>
                </a:solidFill>
              </a:rPr>
              <a:t> be a </a:t>
            </a:r>
            <a:r>
              <a:rPr lang="pl-PL" dirty="0" err="1">
                <a:solidFill>
                  <a:schemeClr val="bg1"/>
                </a:solidFill>
              </a:rPr>
              <a:t>AsyncTask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Do not </a:t>
            </a:r>
            <a:r>
              <a:rPr lang="pl-PL" dirty="0" err="1">
                <a:solidFill>
                  <a:schemeClr val="bg1"/>
                </a:solidFill>
              </a:rPr>
              <a:t>separate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deployment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your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Task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Worker</a:t>
            </a:r>
            <a:r>
              <a:rPr lang="pl-PL" dirty="0">
                <a:solidFill>
                  <a:schemeClr val="bg1"/>
                </a:solidFill>
              </a:rPr>
              <a:t> from </a:t>
            </a:r>
            <a:r>
              <a:rPr lang="pl-PL" dirty="0" err="1">
                <a:solidFill>
                  <a:schemeClr val="bg1"/>
                </a:solidFill>
              </a:rPr>
              <a:t>your</a:t>
            </a:r>
            <a:r>
              <a:rPr lang="pl-PL" dirty="0">
                <a:solidFill>
                  <a:schemeClr val="bg1"/>
                </a:solidFill>
              </a:rPr>
              <a:t> Order service.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Beware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Monstrous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scenarios</a:t>
            </a:r>
            <a:r>
              <a:rPr lang="pl-PL" dirty="0">
                <a:solidFill>
                  <a:schemeClr val="bg1"/>
                </a:solidFill>
              </a:rPr>
              <a:t>, </a:t>
            </a:r>
            <a:r>
              <a:rPr lang="pl-PL" dirty="0" err="1">
                <a:solidFill>
                  <a:schemeClr val="bg1"/>
                </a:solidFill>
              </a:rPr>
              <a:t>this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likely</a:t>
            </a:r>
            <a:r>
              <a:rPr lang="pl-PL" dirty="0">
                <a:solidFill>
                  <a:schemeClr val="bg1"/>
                </a:solidFill>
              </a:rPr>
              <a:t> a </a:t>
            </a:r>
            <a:r>
              <a:rPr lang="pl-PL" dirty="0" err="1">
                <a:solidFill>
                  <a:schemeClr val="bg1"/>
                </a:solidFill>
              </a:rPr>
              <a:t>sign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wrong</a:t>
            </a:r>
            <a:r>
              <a:rPr lang="pl-PL" dirty="0">
                <a:solidFill>
                  <a:schemeClr val="bg1"/>
                </a:solidFill>
              </a:rPr>
              <a:t> service </a:t>
            </a:r>
            <a:r>
              <a:rPr lang="pl-PL" dirty="0" err="1">
                <a:solidFill>
                  <a:schemeClr val="bg1"/>
                </a:solidFill>
              </a:rPr>
              <a:t>composition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6BD261C7-64C2-4297-B04E-8FD6863AA1EF}"/>
              </a:ext>
            </a:extLst>
          </p:cNvPr>
          <p:cNvSpPr/>
          <p:nvPr/>
        </p:nvSpPr>
        <p:spPr>
          <a:xfrm>
            <a:off x="2868544" y="3871364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D9CA109D-98D3-4EF3-9A0C-B85AF6251926}"/>
              </a:ext>
            </a:extLst>
          </p:cNvPr>
          <p:cNvCxnSpPr>
            <a:cxnSpLocks/>
          </p:cNvCxnSpPr>
          <p:nvPr/>
        </p:nvCxnSpPr>
        <p:spPr>
          <a:xfrm flipH="1">
            <a:off x="2991069" y="4113386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1C6735B2-85DE-42DE-9F32-7B25D1B60874}"/>
              </a:ext>
            </a:extLst>
          </p:cNvPr>
          <p:cNvSpPr/>
          <p:nvPr/>
        </p:nvSpPr>
        <p:spPr>
          <a:xfrm>
            <a:off x="2396623" y="4282671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Email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419B8C5F-53BE-4681-9522-85184529757A}"/>
              </a:ext>
            </a:extLst>
          </p:cNvPr>
          <p:cNvSpPr txBox="1"/>
          <p:nvPr/>
        </p:nvSpPr>
        <p:spPr>
          <a:xfrm rot="20460000">
            <a:off x="3105224" y="2935206"/>
            <a:ext cx="1210540" cy="540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Email Order 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E6963905-A1F6-41AE-A374-7A230A37DF5D}"/>
              </a:ext>
            </a:extLst>
          </p:cNvPr>
          <p:cNvSpPr/>
          <p:nvPr/>
        </p:nvSpPr>
        <p:spPr>
          <a:xfrm>
            <a:off x="4445480" y="2254238"/>
            <a:ext cx="1636568" cy="13975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cs typeface="Arial"/>
              </a:rPr>
              <a:t>TASK: </a:t>
            </a:r>
            <a:r>
              <a:rPr lang="pl-PL" b="1" dirty="0" err="1">
                <a:solidFill>
                  <a:schemeClr val="tx1"/>
                </a:solidFill>
                <a:cs typeface="Arial"/>
              </a:rPr>
              <a:t>FoodOrder</a:t>
            </a:r>
          </a:p>
          <a:p>
            <a:pPr algn="ctr"/>
            <a:r>
              <a:rPr lang="pl-PL" dirty="0">
                <a:solidFill>
                  <a:schemeClr val="tx1"/>
                </a:solidFill>
                <a:cs typeface="Arial"/>
              </a:rPr>
              <a:t>1. Step X</a:t>
            </a:r>
          </a:p>
          <a:p>
            <a:pPr algn="ctr"/>
            <a:r>
              <a:rPr lang="pl-PL" dirty="0">
                <a:solidFill>
                  <a:schemeClr val="tx1"/>
                </a:solidFill>
                <a:cs typeface="Arial"/>
              </a:rPr>
              <a:t>2. Do Y</a:t>
            </a:r>
          </a:p>
          <a:p>
            <a:pPr algn="ctr"/>
            <a:r>
              <a:rPr lang="pl-PL" dirty="0">
                <a:solidFill>
                  <a:schemeClr val="tx1"/>
                </a:solidFill>
                <a:cs typeface="Arial"/>
              </a:rPr>
              <a:t>3. Email Order </a:t>
            </a:r>
            <a:r>
              <a:rPr lang="pl-PL" dirty="0" err="1">
                <a:solidFill>
                  <a:schemeClr val="tx1"/>
                </a:solidFill>
                <a:cs typeface="Arial"/>
              </a:rPr>
              <a:t>summary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87CB81B4-FBEC-4986-9AEE-C2A506EFB84A}"/>
              </a:ext>
            </a:extLst>
          </p:cNvPr>
          <p:cNvCxnSpPr>
            <a:cxnSpLocks/>
          </p:cNvCxnSpPr>
          <p:nvPr/>
        </p:nvCxnSpPr>
        <p:spPr>
          <a:xfrm flipH="1">
            <a:off x="3025263" y="3207427"/>
            <a:ext cx="1641506" cy="6106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A0BD230C-8ADB-40F1-9843-A0CF2E654CC3}"/>
              </a:ext>
            </a:extLst>
          </p:cNvPr>
          <p:cNvCxnSpPr>
            <a:cxnSpLocks/>
          </p:cNvCxnSpPr>
          <p:nvPr/>
        </p:nvCxnSpPr>
        <p:spPr>
          <a:xfrm flipV="1">
            <a:off x="3502203" y="2437877"/>
            <a:ext cx="1215993" cy="363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18001D2-06F4-4597-810C-7C6F45BEEA41}"/>
              </a:ext>
            </a:extLst>
          </p:cNvPr>
          <p:cNvSpPr txBox="1"/>
          <p:nvPr/>
        </p:nvSpPr>
        <p:spPr>
          <a:xfrm>
            <a:off x="4375749" y="1847131"/>
            <a:ext cx="20315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rgbClr val="050060"/>
                </a:solidFill>
              </a:rPr>
              <a:t>Order – </a:t>
            </a:r>
            <a:r>
              <a:rPr lang="pl-PL" dirty="0" err="1">
                <a:solidFill>
                  <a:srgbClr val="050060"/>
                </a:solidFill>
              </a:rPr>
              <a:t>Task</a:t>
            </a:r>
            <a:r>
              <a:rPr lang="pl-PL" dirty="0">
                <a:solidFill>
                  <a:srgbClr val="050060"/>
                </a:solidFill>
              </a:rPr>
              <a:t> </a:t>
            </a:r>
            <a:r>
              <a:rPr lang="pl-PL" dirty="0" err="1">
                <a:solidFill>
                  <a:srgbClr val="050060"/>
                </a:solidFill>
              </a:rPr>
              <a:t>Worker</a:t>
            </a:r>
            <a:endParaRPr lang="pl-PL" dirty="0" err="1"/>
          </a:p>
        </p:txBody>
      </p: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54BE62D0-FDB5-4B84-87A2-34FFA48DD568}"/>
              </a:ext>
            </a:extLst>
          </p:cNvPr>
          <p:cNvCxnSpPr>
            <a:cxnSpLocks/>
          </p:cNvCxnSpPr>
          <p:nvPr/>
        </p:nvCxnSpPr>
        <p:spPr>
          <a:xfrm flipH="1">
            <a:off x="2367498" y="673418"/>
            <a:ext cx="2488" cy="740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id="{E8A668A2-0848-4157-8CA2-6E26E2876CDE}"/>
              </a:ext>
            </a:extLst>
          </p:cNvPr>
          <p:cNvCxnSpPr>
            <a:cxnSpLocks/>
          </p:cNvCxnSpPr>
          <p:nvPr/>
        </p:nvCxnSpPr>
        <p:spPr>
          <a:xfrm flipH="1" flipV="1">
            <a:off x="3391884" y="669461"/>
            <a:ext cx="13271" cy="6940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BAF9E82D-CF37-4B2B-B6E5-43DA4FC39187}"/>
              </a:ext>
            </a:extLst>
          </p:cNvPr>
          <p:cNvSpPr txBox="1"/>
          <p:nvPr/>
        </p:nvSpPr>
        <p:spPr>
          <a:xfrm>
            <a:off x="1714214" y="261017"/>
            <a:ext cx="1210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Order Food</a:t>
            </a:r>
            <a:endParaRPr lang="pl-PL" dirty="0"/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B1DD4F58-EA6D-44A8-8EE0-4DC7C73DC2E1}"/>
              </a:ext>
            </a:extLst>
          </p:cNvPr>
          <p:cNvSpPr txBox="1"/>
          <p:nvPr/>
        </p:nvSpPr>
        <p:spPr>
          <a:xfrm>
            <a:off x="2867997" y="261017"/>
            <a:ext cx="13830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Order </a:t>
            </a:r>
            <a:r>
              <a:rPr lang="pl-PL" dirty="0" err="1">
                <a:solidFill>
                  <a:schemeClr val="bg1"/>
                </a:solidFill>
              </a:rPr>
              <a:t>Task</a:t>
            </a:r>
            <a:r>
              <a:rPr lang="pl-PL" dirty="0">
                <a:solidFill>
                  <a:schemeClr val="bg1"/>
                </a:solidFill>
              </a:rPr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3957833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Summary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"The services we need are everywhere"</a:t>
            </a:r>
            <a:endParaRPr lang="pl-PL"/>
          </a:p>
        </p:txBody>
      </p:sp>
      <p:pic>
        <p:nvPicPr>
          <p:cNvPr id="2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2465D0F5-3379-48F4-9C14-FE0427B314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118" y="1950770"/>
            <a:ext cx="2440200" cy="145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6E03AED5-426A-4B27-A43C-3A70DD8B8D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164" y="2054679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54D270B6-A132-4C0B-A1F8-80AA2D4E60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505" y="2236521"/>
            <a:ext cx="1098043" cy="66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2;p38" descr="Obraz zawierający stół, komputer&#10;&#10;Opis wygenerowany przy bardzo wysokim poziomie pewności">
            <a:extLst>
              <a:ext uri="{FF2B5EF4-FFF2-40B4-BE49-F238E27FC236}">
                <a16:creationId xmlns:a16="http://schemas.microsoft.com/office/drawing/2014/main" id="{162B37D8-FE9F-4E92-A2E7-F8158E83F8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98" y="2331593"/>
            <a:ext cx="628769" cy="36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0;p38">
            <a:extLst>
              <a:ext uri="{FF2B5EF4-FFF2-40B4-BE49-F238E27FC236}">
                <a16:creationId xmlns:a16="http://schemas.microsoft.com/office/drawing/2014/main" id="{4D5B414D-2A73-4652-96D4-1C3AE805F3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6393" y="2069970"/>
            <a:ext cx="152691" cy="450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437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289" name="Google Shape;289;p30"/>
          <p:cNvGrpSpPr/>
          <p:nvPr/>
        </p:nvGrpSpPr>
        <p:grpSpPr>
          <a:xfrm>
            <a:off x="3016596" y="1113181"/>
            <a:ext cx="3514811" cy="3252003"/>
            <a:chOff x="2991269" y="1153325"/>
            <a:chExt cx="3514811" cy="3252003"/>
          </a:xfrm>
        </p:grpSpPr>
        <p:sp>
          <p:nvSpPr>
            <p:cNvPr id="290" name="Google Shape;290;p30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1" name="Google Shape;291;p30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2" name="Google Shape;292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3" name="Google Shape;293;p30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4" name="Google Shape;294;p30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" name="Google Shape;295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30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2C9179A0-F9AC-40C4-86FA-3D5E877F5792}"/>
              </a:ext>
            </a:extLst>
          </p:cNvPr>
          <p:cNvCxnSpPr/>
          <p:nvPr/>
        </p:nvCxnSpPr>
        <p:spPr>
          <a:xfrm flipH="1" flipV="1">
            <a:off x="2413689" y="3441923"/>
            <a:ext cx="1175350" cy="14026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FE262DB-3E63-47FE-B03B-DE001CF2FEAD}"/>
              </a:ext>
            </a:extLst>
          </p:cNvPr>
          <p:cNvSpPr/>
          <p:nvPr/>
        </p:nvSpPr>
        <p:spPr>
          <a:xfrm>
            <a:off x="514498" y="2859639"/>
            <a:ext cx="1897973" cy="119675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Design your Domains and Interface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9DA3C4E6-B2E5-4AB6-8FF3-023577713C53}"/>
              </a:ext>
            </a:extLst>
          </p:cNvPr>
          <p:cNvSpPr/>
          <p:nvPr/>
        </p:nvSpPr>
        <p:spPr>
          <a:xfrm>
            <a:off x="3585127" y="333253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27D5949-A2A3-4887-8BAE-9B3D0535BD8A}"/>
              </a:ext>
            </a:extLst>
          </p:cNvPr>
          <p:cNvCxnSpPr>
            <a:cxnSpLocks/>
          </p:cNvCxnSpPr>
          <p:nvPr/>
        </p:nvCxnSpPr>
        <p:spPr>
          <a:xfrm flipH="1" flipV="1">
            <a:off x="5637811" y="2600847"/>
            <a:ext cx="1175350" cy="14026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96E39254-2260-4802-92C9-300CC5D273E7}"/>
              </a:ext>
            </a:extLst>
          </p:cNvPr>
          <p:cNvSpPr/>
          <p:nvPr/>
        </p:nvSpPr>
        <p:spPr>
          <a:xfrm>
            <a:off x="6811781" y="2061695"/>
            <a:ext cx="2059718" cy="119675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Re-use patterns to meet your requirements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2A4843FB-2107-4CE8-877E-32131B8D7B2C}"/>
              </a:ext>
            </a:extLst>
          </p:cNvPr>
          <p:cNvSpPr/>
          <p:nvPr/>
        </p:nvSpPr>
        <p:spPr>
          <a:xfrm>
            <a:off x="5385891" y="2480680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65A2525-C1D3-42F6-B26D-6D3E2BF73B0E}"/>
              </a:ext>
            </a:extLst>
          </p:cNvPr>
          <p:cNvCxnSpPr>
            <a:cxnSpLocks/>
          </p:cNvCxnSpPr>
          <p:nvPr/>
        </p:nvCxnSpPr>
        <p:spPr>
          <a:xfrm flipH="1" flipV="1">
            <a:off x="3243981" y="1781338"/>
            <a:ext cx="1175350" cy="14026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DAC9FAC-6CFF-4B33-902B-7D1CBFC6B8CB}"/>
              </a:ext>
            </a:extLst>
          </p:cNvPr>
          <p:cNvSpPr/>
          <p:nvPr/>
        </p:nvSpPr>
        <p:spPr>
          <a:xfrm>
            <a:off x="1226177" y="1199054"/>
            <a:ext cx="2016586" cy="119675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cs typeface="Arial"/>
              </a:rPr>
              <a:t>Choose </a:t>
            </a:r>
            <a:r>
              <a:rPr lang="pl-PL">
                <a:solidFill>
                  <a:schemeClr val="tx1"/>
                </a:solidFill>
                <a:cs typeface="Arial"/>
              </a:rPr>
              <a:t>team and technology to meet your business goals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1F0B13DC-961A-4D02-B2E3-E81E27B4B973}"/>
              </a:ext>
            </a:extLst>
          </p:cNvPr>
          <p:cNvSpPr/>
          <p:nvPr/>
        </p:nvSpPr>
        <p:spPr>
          <a:xfrm>
            <a:off x="4415419" y="1671954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144" y="1977267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356754" y="1690840"/>
            <a:ext cx="6051654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000"/>
              <a:t>Microservice Evolution</a:t>
            </a:r>
            <a:endParaRPr lang="pl-PL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417369" y="3671441"/>
            <a:ext cx="33327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800"/>
              <a:t>Let me tell you something that you already know...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683" y="1200675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1412" y="1322368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5753" y="1936343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5753" y="1543777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8739" y="522445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2030" y="1432967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7270553" y="3023493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5222303" y="1801443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4766" y="1136921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949303" y="2947293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7221953" y="1877643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4591" y="2499201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2444" y="3054199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45861" y="3214560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426078" y="1411455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Muli"/>
                <a:ea typeface="Muli"/>
                <a:cs typeface="Muli"/>
                <a:sym typeface="Muli"/>
              </a:rPr>
              <a:t>Any questions?</a:t>
            </a:r>
            <a:endParaRPr sz="18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err="1"/>
              <a:t>remigiusz.michulka@services.ovh</a:t>
            </a:r>
            <a:endParaRPr sz="1800" err="1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8C2C1C12-94CA-4DAA-AD80-9F2106546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019" y="4081013"/>
            <a:ext cx="2286000" cy="647700"/>
          </a:xfrm>
          <a:prstGeom prst="rect">
            <a:avLst/>
          </a:prstGeom>
        </p:spPr>
      </p:pic>
      <p:sp>
        <p:nvSpPr>
          <p:cNvPr id="4" name="Google Shape;352;p35">
            <a:extLst>
              <a:ext uri="{FF2B5EF4-FFF2-40B4-BE49-F238E27FC236}">
                <a16:creationId xmlns:a16="http://schemas.microsoft.com/office/drawing/2014/main" id="{63D29511-4ADF-4182-A13F-3D927719971B}"/>
              </a:ext>
            </a:extLst>
          </p:cNvPr>
          <p:cNvSpPr txBox="1">
            <a:spLocks/>
          </p:cNvSpPr>
          <p:nvPr/>
        </p:nvSpPr>
        <p:spPr>
          <a:xfrm>
            <a:off x="687238" y="3629796"/>
            <a:ext cx="3617400" cy="55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Light"/>
              <a:buChar char="⬡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Light"/>
              <a:buChar char="∙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Light"/>
              <a:buChar char="∙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●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○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■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●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○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Light"/>
              <a:buChar char="■"/>
              <a:defRPr sz="2400" b="0" i="0" u="none" strike="noStrike" cap="none">
                <a:solidFill>
                  <a:schemeClr val="lt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pl-PL" sz="1800" b="1" dirty="0">
                <a:latin typeface="Muli"/>
                <a:sym typeface="Muli"/>
              </a:rPr>
              <a:t>Presentation </a:t>
            </a:r>
            <a:r>
              <a:rPr lang="pl-PL" sz="1800" b="1" dirty="0" err="1">
                <a:latin typeface="Muli"/>
                <a:sym typeface="Muli"/>
              </a:rPr>
              <a:t>done</a:t>
            </a:r>
            <a:r>
              <a:rPr lang="pl-PL" sz="1800" b="1" dirty="0">
                <a:latin typeface="Muli"/>
                <a:sym typeface="Muli"/>
              </a:rPr>
              <a:t> </a:t>
            </a:r>
            <a:r>
              <a:rPr lang="pl-PL" sz="1800" b="1" dirty="0" err="1">
                <a:latin typeface="Muli"/>
                <a:sym typeface="Muli"/>
              </a:rPr>
              <a:t>thanks</a:t>
            </a:r>
            <a:r>
              <a:rPr lang="pl-PL" sz="1800" b="1" dirty="0">
                <a:latin typeface="Muli"/>
                <a:sym typeface="Muli"/>
              </a:rPr>
              <a:t> to: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Unix Philosophy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New life of universal dogmas</a:t>
            </a:r>
            <a:endParaRPr lang="pl-PL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89;p38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id="{6A8094AE-11E7-4031-B1D8-D8EDB50323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544" y="1410850"/>
            <a:ext cx="1124835" cy="1214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04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27237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/>
              <a:t>Write programs that do one thing and do it well. Write programs to work together.</a:t>
            </a:r>
          </a:p>
          <a:p>
            <a:pPr marL="0" indent="0">
              <a:lnSpc>
                <a:spcPct val="114999"/>
              </a:lnSpc>
              <a:buNone/>
            </a:pPr>
            <a:endParaRPr lang="en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1B4D9D-F983-4BEA-9B91-8E8FD4E34FE3}"/>
              </a:ext>
            </a:extLst>
          </p:cNvPr>
          <p:cNvSpPr txBox="1"/>
          <p:nvPr/>
        </p:nvSpPr>
        <p:spPr>
          <a:xfrm>
            <a:off x="1226127" y="359005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Lexend Deca"/>
                <a:cs typeface="Lexend Deca"/>
              </a:rPr>
              <a:t>By Douglas McIlroy</a:t>
            </a:r>
            <a:endParaRPr 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0EBB4B56-C260-436F-BA27-54A5D21DE4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459" y="3604656"/>
            <a:ext cx="2258359" cy="139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77;p38" descr="Obraz zawierający komputer, rysunek&#10;&#10;Opis wygenerowany przy bardzo wysokim poziomie pewności">
            <a:extLst>
              <a:ext uri="{FF2B5EF4-FFF2-40B4-BE49-F238E27FC236}">
                <a16:creationId xmlns:a16="http://schemas.microsoft.com/office/drawing/2014/main" id="{6FF575AC-662D-4E53-B53A-7E76625CE0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687" y="504702"/>
            <a:ext cx="2258359" cy="13924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Loose Coupling</a:t>
            </a:r>
            <a:endParaRPr lang="pl-PL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711777" y="2881618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There be dragons</a:t>
            </a:r>
            <a:endParaRPr lang="pl-PL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83;p38" descr="Obraz zawierający sprzęt, rysunek&#10;&#10;Opis wygenerowany przy bardzo wysokim poziomie pewności">
            <a:extLst>
              <a:ext uri="{FF2B5EF4-FFF2-40B4-BE49-F238E27FC236}">
                <a16:creationId xmlns:a16="http://schemas.microsoft.com/office/drawing/2014/main" id="{25A7B8B6-D722-4E10-8820-C7C4494909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047" y="3414753"/>
            <a:ext cx="718261" cy="99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2;p38" descr="Obraz zawierający zegar, pomiar&#10;&#10;Opis wygenerowany przy bardzo wysokim poziomie pewności">
            <a:extLst>
              <a:ext uri="{FF2B5EF4-FFF2-40B4-BE49-F238E27FC236}">
                <a16:creationId xmlns:a16="http://schemas.microsoft.com/office/drawing/2014/main" id="{2D718F0B-9DDF-4E07-AC66-C10ECEDF098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438" y="629999"/>
            <a:ext cx="1001160" cy="870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1;p19">
            <a:extLst>
              <a:ext uri="{FF2B5EF4-FFF2-40B4-BE49-F238E27FC236}">
                <a16:creationId xmlns:a16="http://schemas.microsoft.com/office/drawing/2014/main" id="{B1ED57F1-57BC-40CF-B3C7-A6AC6B90DC7D}"/>
              </a:ext>
            </a:extLst>
          </p:cNvPr>
          <p:cNvCxnSpPr/>
          <p:nvPr/>
        </p:nvCxnSpPr>
        <p:spPr>
          <a:xfrm>
            <a:off x="4936554" y="1619603"/>
            <a:ext cx="810913" cy="470304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" name="Google Shape;124;p19">
            <a:extLst>
              <a:ext uri="{FF2B5EF4-FFF2-40B4-BE49-F238E27FC236}">
                <a16:creationId xmlns:a16="http://schemas.microsoft.com/office/drawing/2014/main" id="{8F8B0839-1DE2-427B-9F16-CB1B44DEA302}"/>
              </a:ext>
            </a:extLst>
          </p:cNvPr>
          <p:cNvCxnSpPr/>
          <p:nvPr/>
        </p:nvCxnSpPr>
        <p:spPr>
          <a:xfrm flipH="1">
            <a:off x="4780089" y="3306393"/>
            <a:ext cx="767618" cy="43566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869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wal 49">
            <a:extLst>
              <a:ext uri="{FF2B5EF4-FFF2-40B4-BE49-F238E27FC236}">
                <a16:creationId xmlns:a16="http://schemas.microsoft.com/office/drawing/2014/main" id="{7F184375-F814-4A1C-A696-FDCF237B3A32}"/>
              </a:ext>
            </a:extLst>
          </p:cNvPr>
          <p:cNvSpPr/>
          <p:nvPr/>
        </p:nvSpPr>
        <p:spPr>
          <a:xfrm>
            <a:off x="2001982" y="2183821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9292F687-2EA9-484B-88DF-9BCB4AC3B99E}"/>
              </a:ext>
            </a:extLst>
          </p:cNvPr>
          <p:cNvCxnSpPr/>
          <p:nvPr/>
        </p:nvCxnSpPr>
        <p:spPr>
          <a:xfrm flipH="1">
            <a:off x="2124507" y="2425843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164B296-B145-4D7F-A931-503CE625E16B}"/>
              </a:ext>
            </a:extLst>
          </p:cNvPr>
          <p:cNvSpPr/>
          <p:nvPr/>
        </p:nvSpPr>
        <p:spPr>
          <a:xfrm>
            <a:off x="1530061" y="2595128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576E6EDD-93EA-4C90-96F1-F7CAAFD26D02}"/>
              </a:ext>
            </a:extLst>
          </p:cNvPr>
          <p:cNvSpPr/>
          <p:nvPr/>
        </p:nvSpPr>
        <p:spPr>
          <a:xfrm>
            <a:off x="6807777" y="2253094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EAFF6760-F6BD-41DC-B9D3-52706CB7691F}"/>
              </a:ext>
            </a:extLst>
          </p:cNvPr>
          <p:cNvCxnSpPr>
            <a:cxnSpLocks/>
          </p:cNvCxnSpPr>
          <p:nvPr/>
        </p:nvCxnSpPr>
        <p:spPr>
          <a:xfrm flipH="1">
            <a:off x="6930302" y="2495116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5" name="Prostokąt: zaokrąglone rogi 54">
            <a:extLst>
              <a:ext uri="{FF2B5EF4-FFF2-40B4-BE49-F238E27FC236}">
                <a16:creationId xmlns:a16="http://schemas.microsoft.com/office/drawing/2014/main" id="{6ACD973D-283C-4194-A509-B04D48F78DB0}"/>
              </a:ext>
            </a:extLst>
          </p:cNvPr>
          <p:cNvSpPr/>
          <p:nvPr/>
        </p:nvSpPr>
        <p:spPr>
          <a:xfrm>
            <a:off x="6335856" y="2664401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Food</a:t>
            </a:r>
            <a:endParaRPr lang="pl-PL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07EB589A-D016-471B-8F13-9C8A5B9A283E}"/>
              </a:ext>
            </a:extLst>
          </p:cNvPr>
          <p:cNvSpPr/>
          <p:nvPr/>
        </p:nvSpPr>
        <p:spPr>
          <a:xfrm>
            <a:off x="4166755" y="220979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575C8A00-54C2-44EF-9A12-39DAAC2D8B29}"/>
              </a:ext>
            </a:extLst>
          </p:cNvPr>
          <p:cNvCxnSpPr>
            <a:cxnSpLocks/>
          </p:cNvCxnSpPr>
          <p:nvPr/>
        </p:nvCxnSpPr>
        <p:spPr>
          <a:xfrm flipH="1">
            <a:off x="4289280" y="2451821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58280140-3E90-4130-90A0-EB8B6173189F}"/>
              </a:ext>
            </a:extLst>
          </p:cNvPr>
          <p:cNvSpPr/>
          <p:nvPr/>
        </p:nvSpPr>
        <p:spPr>
          <a:xfrm>
            <a:off x="3694834" y="2621106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BA425D3F-8862-4FDD-8C8A-08E9BD68EE5A}"/>
              </a:ext>
            </a:extLst>
          </p:cNvPr>
          <p:cNvSpPr/>
          <p:nvPr/>
        </p:nvSpPr>
        <p:spPr>
          <a:xfrm>
            <a:off x="3751118" y="633844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Frontend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App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0" name="Owal 59">
            <a:extLst>
              <a:ext uri="{FF2B5EF4-FFF2-40B4-BE49-F238E27FC236}">
                <a16:creationId xmlns:a16="http://schemas.microsoft.com/office/drawing/2014/main" id="{8B532C22-F069-41D3-9699-88803E138C0A}"/>
              </a:ext>
            </a:extLst>
          </p:cNvPr>
          <p:cNvSpPr/>
          <p:nvPr/>
        </p:nvSpPr>
        <p:spPr>
          <a:xfrm>
            <a:off x="3041072" y="3612572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id="{55992666-EF55-4563-8C75-2774301AC5DA}"/>
              </a:ext>
            </a:extLst>
          </p:cNvPr>
          <p:cNvCxnSpPr>
            <a:cxnSpLocks/>
          </p:cNvCxnSpPr>
          <p:nvPr/>
        </p:nvCxnSpPr>
        <p:spPr>
          <a:xfrm flipH="1">
            <a:off x="3163597" y="3854594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EB469316-6E27-445A-BCDA-01E2417F35FF}"/>
              </a:ext>
            </a:extLst>
          </p:cNvPr>
          <p:cNvSpPr/>
          <p:nvPr/>
        </p:nvSpPr>
        <p:spPr>
          <a:xfrm>
            <a:off x="2569151" y="4023879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Email</a:t>
            </a:r>
          </a:p>
        </p:txBody>
      </p:sp>
      <p:cxnSp>
        <p:nvCxnSpPr>
          <p:cNvPr id="59" name="Łącznik prosty ze strzałką 58">
            <a:extLst>
              <a:ext uri="{FF2B5EF4-FFF2-40B4-BE49-F238E27FC236}">
                <a16:creationId xmlns:a16="http://schemas.microsoft.com/office/drawing/2014/main" id="{8C2FAD35-1094-464D-A056-7CA3DDDB7B51}"/>
              </a:ext>
            </a:extLst>
          </p:cNvPr>
          <p:cNvCxnSpPr/>
          <p:nvPr/>
        </p:nvCxnSpPr>
        <p:spPr>
          <a:xfrm flipH="1">
            <a:off x="2288597" y="1304926"/>
            <a:ext cx="1562103" cy="8191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>
            <a:extLst>
              <a:ext uri="{FF2B5EF4-FFF2-40B4-BE49-F238E27FC236}">
                <a16:creationId xmlns:a16="http://schemas.microsoft.com/office/drawing/2014/main" id="{5BA65ADD-7395-4835-BA41-280DC140FE20}"/>
              </a:ext>
            </a:extLst>
          </p:cNvPr>
          <p:cNvCxnSpPr>
            <a:cxnSpLocks/>
          </p:cNvCxnSpPr>
          <p:nvPr/>
        </p:nvCxnSpPr>
        <p:spPr>
          <a:xfrm flipH="1">
            <a:off x="4280189" y="1313585"/>
            <a:ext cx="12124" cy="819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091CDD03-6AA4-44B7-8B7F-425E3855C0A2}"/>
              </a:ext>
            </a:extLst>
          </p:cNvPr>
          <p:cNvSpPr txBox="1"/>
          <p:nvPr/>
        </p:nvSpPr>
        <p:spPr>
          <a:xfrm rot="19980000">
            <a:off x="2168202" y="1224979"/>
            <a:ext cx="14962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Create </a:t>
            </a:r>
            <a:r>
              <a:rPr lang="pl-PL">
                <a:solidFill>
                  <a:schemeClr val="bg1"/>
                </a:solidFill>
              </a:rPr>
              <a:t>Food Order to Fridge</a:t>
            </a:r>
          </a:p>
        </p:txBody>
      </p:sp>
      <p:cxnSp>
        <p:nvCxnSpPr>
          <p:cNvPr id="69" name="Łącznik prosty ze strzałką 68">
            <a:extLst>
              <a:ext uri="{FF2B5EF4-FFF2-40B4-BE49-F238E27FC236}">
                <a16:creationId xmlns:a16="http://schemas.microsoft.com/office/drawing/2014/main" id="{B3E987F3-058E-45BE-9B44-FC8469346CBF}"/>
              </a:ext>
            </a:extLst>
          </p:cNvPr>
          <p:cNvCxnSpPr>
            <a:cxnSpLocks/>
          </p:cNvCxnSpPr>
          <p:nvPr/>
        </p:nvCxnSpPr>
        <p:spPr>
          <a:xfrm>
            <a:off x="4724115" y="1347684"/>
            <a:ext cx="2014102" cy="905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FF40C031-A0ED-462A-AFB3-0E48EADD9DD5}"/>
              </a:ext>
            </a:extLst>
          </p:cNvPr>
          <p:cNvSpPr txBox="1"/>
          <p:nvPr/>
        </p:nvSpPr>
        <p:spPr>
          <a:xfrm rot="1500000">
            <a:off x="4969640" y="1491689"/>
            <a:ext cx="17560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Get Food details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479D2EB8-4F08-414F-9483-6FFDA75945C7}"/>
              </a:ext>
            </a:extLst>
          </p:cNvPr>
          <p:cNvSpPr txBox="1"/>
          <p:nvPr/>
        </p:nvSpPr>
        <p:spPr>
          <a:xfrm>
            <a:off x="3307093" y="1751461"/>
            <a:ext cx="2119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Get Fridge details</a:t>
            </a:r>
          </a:p>
        </p:txBody>
      </p:sp>
      <p:cxnSp>
        <p:nvCxnSpPr>
          <p:cNvPr id="74" name="Łącznik prosty ze strzałką 73">
            <a:extLst>
              <a:ext uri="{FF2B5EF4-FFF2-40B4-BE49-F238E27FC236}">
                <a16:creationId xmlns:a16="http://schemas.microsoft.com/office/drawing/2014/main" id="{E8D10950-12FB-4972-957B-B824E3CBE259}"/>
              </a:ext>
            </a:extLst>
          </p:cNvPr>
          <p:cNvCxnSpPr>
            <a:cxnSpLocks/>
          </p:cNvCxnSpPr>
          <p:nvPr/>
        </p:nvCxnSpPr>
        <p:spPr>
          <a:xfrm>
            <a:off x="2100412" y="3261342"/>
            <a:ext cx="827804" cy="43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E2E8165A-8D94-4521-9295-22F89F241765}"/>
              </a:ext>
            </a:extLst>
          </p:cNvPr>
          <p:cNvSpPr txBox="1"/>
          <p:nvPr/>
        </p:nvSpPr>
        <p:spPr>
          <a:xfrm rot="21540000">
            <a:off x="1272110" y="3463574"/>
            <a:ext cx="1210540" cy="540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Email Order 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>
                <a:solidFill>
                  <a:schemeClr val="bg1"/>
                </a:solidFill>
              </a:rPr>
              <a:t>summary</a:t>
            </a:r>
          </a:p>
        </p:txBody>
      </p:sp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11E33271-EAFF-4CC3-8715-E6489D17A2C1}"/>
              </a:ext>
            </a:extLst>
          </p:cNvPr>
          <p:cNvCxnSpPr>
            <a:cxnSpLocks/>
          </p:cNvCxnSpPr>
          <p:nvPr/>
        </p:nvCxnSpPr>
        <p:spPr>
          <a:xfrm>
            <a:off x="2775820" y="2837046"/>
            <a:ext cx="888419" cy="51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6E0CDBD0-A018-4627-84C5-F1E0110DBB93}"/>
              </a:ext>
            </a:extLst>
          </p:cNvPr>
          <p:cNvSpPr txBox="1"/>
          <p:nvPr/>
        </p:nvSpPr>
        <p:spPr>
          <a:xfrm rot="60000">
            <a:off x="2835467" y="2579055"/>
            <a:ext cx="8641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Food Ordered</a:t>
            </a:r>
          </a:p>
        </p:txBody>
      </p:sp>
    </p:spTree>
    <p:extLst>
      <p:ext uri="{BB962C8B-B14F-4D97-AF65-F5344CB8AC3E}">
        <p14:creationId xmlns:p14="http://schemas.microsoft.com/office/powerpoint/2010/main" val="5124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E23B44-4441-4B6A-93B8-94ACE27BB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2E3B704A-353B-460F-9D2B-08D564072884}"/>
              </a:ext>
            </a:extLst>
          </p:cNvPr>
          <p:cNvSpPr/>
          <p:nvPr/>
        </p:nvSpPr>
        <p:spPr>
          <a:xfrm>
            <a:off x="2357005" y="3629890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2D9411A-32E1-46FC-A7FA-30A34A6B0453}"/>
              </a:ext>
            </a:extLst>
          </p:cNvPr>
          <p:cNvCxnSpPr/>
          <p:nvPr/>
        </p:nvCxnSpPr>
        <p:spPr>
          <a:xfrm flipH="1">
            <a:off x="2479530" y="3871912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BB84BE7-0E26-4B46-BC85-8299598DC515}"/>
              </a:ext>
            </a:extLst>
          </p:cNvPr>
          <p:cNvSpPr/>
          <p:nvPr/>
        </p:nvSpPr>
        <p:spPr>
          <a:xfrm>
            <a:off x="1885084" y="4041197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Order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8A79E757-813D-4B50-8ABD-4950499B9750}"/>
              </a:ext>
            </a:extLst>
          </p:cNvPr>
          <p:cNvSpPr/>
          <p:nvPr/>
        </p:nvSpPr>
        <p:spPr>
          <a:xfrm>
            <a:off x="6807778" y="2253094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FD1448A0-9908-4CA6-87A3-908EF728470C}"/>
              </a:ext>
            </a:extLst>
          </p:cNvPr>
          <p:cNvCxnSpPr>
            <a:cxnSpLocks/>
          </p:cNvCxnSpPr>
          <p:nvPr/>
        </p:nvCxnSpPr>
        <p:spPr>
          <a:xfrm flipH="1">
            <a:off x="6930303" y="2495116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4093345-083E-4CAF-A21D-FAFDFB6075AA}"/>
              </a:ext>
            </a:extLst>
          </p:cNvPr>
          <p:cNvSpPr/>
          <p:nvPr/>
        </p:nvSpPr>
        <p:spPr>
          <a:xfrm>
            <a:off x="6335857" y="2664401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Food</a:t>
            </a:r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CE42511-09FE-4B09-8767-D7AE43A51DC7}"/>
              </a:ext>
            </a:extLst>
          </p:cNvPr>
          <p:cNvSpPr/>
          <p:nvPr/>
        </p:nvSpPr>
        <p:spPr>
          <a:xfrm>
            <a:off x="4166755" y="220979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2AED9105-14A3-4048-93B1-0F66D9B94623}"/>
              </a:ext>
            </a:extLst>
          </p:cNvPr>
          <p:cNvCxnSpPr>
            <a:cxnSpLocks/>
          </p:cNvCxnSpPr>
          <p:nvPr/>
        </p:nvCxnSpPr>
        <p:spPr>
          <a:xfrm flipH="1">
            <a:off x="4289280" y="2451821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F47D3C60-A99E-4A5B-90DB-90BE9C310B40}"/>
              </a:ext>
            </a:extLst>
          </p:cNvPr>
          <p:cNvSpPr/>
          <p:nvPr/>
        </p:nvSpPr>
        <p:spPr>
          <a:xfrm>
            <a:off x="3694834" y="2621106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Fridge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9344E04-82B4-458A-A471-7ABAF5E645F4}"/>
              </a:ext>
            </a:extLst>
          </p:cNvPr>
          <p:cNvSpPr/>
          <p:nvPr/>
        </p:nvSpPr>
        <p:spPr>
          <a:xfrm>
            <a:off x="3751118" y="633844"/>
            <a:ext cx="1065068" cy="5888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Frontend</a:t>
            </a:r>
          </a:p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App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59F34738-4EDD-4886-9847-4B45BB156375}"/>
              </a:ext>
            </a:extLst>
          </p:cNvPr>
          <p:cNvSpPr/>
          <p:nvPr/>
        </p:nvSpPr>
        <p:spPr>
          <a:xfrm>
            <a:off x="5630140" y="3638549"/>
            <a:ext cx="242454" cy="24245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244612F3-56AA-461A-8F58-3944CC97C24A}"/>
              </a:ext>
            </a:extLst>
          </p:cNvPr>
          <p:cNvCxnSpPr>
            <a:cxnSpLocks/>
          </p:cNvCxnSpPr>
          <p:nvPr/>
        </p:nvCxnSpPr>
        <p:spPr>
          <a:xfrm flipH="1">
            <a:off x="5752665" y="3880571"/>
            <a:ext cx="1" cy="169285"/>
          </a:xfrm>
          <a:prstGeom prst="straightConnector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2A1D58B3-BCC0-4EA8-838A-E5FA5B707406}"/>
              </a:ext>
            </a:extLst>
          </p:cNvPr>
          <p:cNvSpPr/>
          <p:nvPr/>
        </p:nvSpPr>
        <p:spPr>
          <a:xfrm>
            <a:off x="5158219" y="4049856"/>
            <a:ext cx="1186294" cy="5282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  <a:cs typeface="Arial"/>
              </a:rPr>
              <a:t>Email</a:t>
            </a: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E5ABD05F-1058-4BA1-8AAF-23D8D0DA6BD2}"/>
              </a:ext>
            </a:extLst>
          </p:cNvPr>
          <p:cNvCxnSpPr/>
          <p:nvPr/>
        </p:nvCxnSpPr>
        <p:spPr>
          <a:xfrm flipH="1">
            <a:off x="2634961" y="3235903"/>
            <a:ext cx="1362943" cy="3602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E745F3FB-0033-4763-A0E3-A721BB2AC429}"/>
              </a:ext>
            </a:extLst>
          </p:cNvPr>
          <p:cNvCxnSpPr>
            <a:cxnSpLocks/>
          </p:cNvCxnSpPr>
          <p:nvPr/>
        </p:nvCxnSpPr>
        <p:spPr>
          <a:xfrm flipH="1">
            <a:off x="4280189" y="1313585"/>
            <a:ext cx="12124" cy="819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1E45D7E-72A3-4382-8E60-48C8D0275A12}"/>
              </a:ext>
            </a:extLst>
          </p:cNvPr>
          <p:cNvSpPr txBox="1"/>
          <p:nvPr/>
        </p:nvSpPr>
        <p:spPr>
          <a:xfrm rot="20760000">
            <a:off x="2618538" y="3149908"/>
            <a:ext cx="11239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 Item</a:t>
            </a:r>
          </a:p>
        </p:txBody>
      </p: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48CCC308-F3B5-4FC3-A138-C9B69E96BAC3}"/>
              </a:ext>
            </a:extLst>
          </p:cNvPr>
          <p:cNvCxnSpPr>
            <a:cxnSpLocks/>
          </p:cNvCxnSpPr>
          <p:nvPr/>
        </p:nvCxnSpPr>
        <p:spPr>
          <a:xfrm>
            <a:off x="4724115" y="1347684"/>
            <a:ext cx="2014102" cy="905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5D742EF-9662-4278-B6D2-85038A0761C8}"/>
              </a:ext>
            </a:extLst>
          </p:cNvPr>
          <p:cNvSpPr txBox="1"/>
          <p:nvPr/>
        </p:nvSpPr>
        <p:spPr>
          <a:xfrm rot="1500000">
            <a:off x="4969640" y="1491689"/>
            <a:ext cx="17560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Get Food details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2AC9F5A-5770-403E-8208-5A0CB3C2FD6C}"/>
              </a:ext>
            </a:extLst>
          </p:cNvPr>
          <p:cNvSpPr txBox="1"/>
          <p:nvPr/>
        </p:nvSpPr>
        <p:spPr>
          <a:xfrm>
            <a:off x="3263798" y="1751461"/>
            <a:ext cx="2119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 Food to Fridge</a:t>
            </a: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22C063C7-317E-42AA-BBF8-824EB1C81F99}"/>
              </a:ext>
            </a:extLst>
          </p:cNvPr>
          <p:cNvCxnSpPr>
            <a:cxnSpLocks/>
          </p:cNvCxnSpPr>
          <p:nvPr/>
        </p:nvCxnSpPr>
        <p:spPr>
          <a:xfrm flipV="1">
            <a:off x="3208776" y="3829376"/>
            <a:ext cx="2221918" cy="2545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AF6E5637-B67E-4825-9390-304D66240167}"/>
              </a:ext>
            </a:extLst>
          </p:cNvPr>
          <p:cNvSpPr txBox="1"/>
          <p:nvPr/>
        </p:nvSpPr>
        <p:spPr>
          <a:xfrm rot="21120000">
            <a:off x="3627383" y="3688710"/>
            <a:ext cx="1210540" cy="540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Email Order 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72752593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(16:9)</PresentationFormat>
  <Slides>40</Slides>
  <Notes>28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Aliena template</vt:lpstr>
      <vt:lpstr>Practical Aspects of Microservice Architecture</vt:lpstr>
      <vt:lpstr>Agenda</vt:lpstr>
      <vt:lpstr>Hello!</vt:lpstr>
      <vt:lpstr>Microservice Evolution</vt:lpstr>
      <vt:lpstr>Unix Philosophy</vt:lpstr>
      <vt:lpstr>Prezentacja programu PowerPoint</vt:lpstr>
      <vt:lpstr>Loose Coupling</vt:lpstr>
      <vt:lpstr>Prezentacja programu PowerPoint</vt:lpstr>
      <vt:lpstr>Prezentacja programu PowerPoint</vt:lpstr>
      <vt:lpstr>Clean Contracts</vt:lpstr>
      <vt:lpstr>Prezentacja programu PowerPoint</vt:lpstr>
      <vt:lpstr>System Aspect</vt:lpstr>
      <vt:lpstr>Feature Introduction</vt:lpstr>
      <vt:lpstr>Prezentacja programu PowerPoint</vt:lpstr>
      <vt:lpstr>Beware of</vt:lpstr>
      <vt:lpstr>Interface Design</vt:lpstr>
      <vt:lpstr>Prezentacja programu PowerPoint</vt:lpstr>
      <vt:lpstr>Prezentacja programu PowerPoint</vt:lpstr>
      <vt:lpstr>Split Responsibility</vt:lpstr>
      <vt:lpstr>Prezentacja programu PowerPoint</vt:lpstr>
      <vt:lpstr>Development and Testing</vt:lpstr>
      <vt:lpstr>Prezentacja programu PowerPoint</vt:lpstr>
      <vt:lpstr>Prezentacja programu PowerPoint</vt:lpstr>
      <vt:lpstr>Security</vt:lpstr>
      <vt:lpstr>Prezentacja programu PowerPoint</vt:lpstr>
      <vt:lpstr>Security Layers</vt:lpstr>
      <vt:lpstr>Entity  Aspect</vt:lpstr>
      <vt:lpstr>Core components</vt:lpstr>
      <vt:lpstr>Prezentacja programu PowerPoint</vt:lpstr>
      <vt:lpstr>Service Patterns</vt:lpstr>
      <vt:lpstr>Prezentacja programu PowerPoint</vt:lpstr>
      <vt:lpstr>Event Patterns</vt:lpstr>
      <vt:lpstr>Event use case example</vt:lpstr>
      <vt:lpstr>Prezentacja programu PowerPoint</vt:lpstr>
      <vt:lpstr>Saga Pattern</vt:lpstr>
      <vt:lpstr>Saga use case example</vt:lpstr>
      <vt:lpstr>Prezentacja programu PowerPoint</vt:lpstr>
      <vt:lpstr>Summary</vt:lpstr>
      <vt:lpstr>Prezentacja programu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revision>1781</cp:revision>
  <dcterms:modified xsi:type="dcterms:W3CDTF">2019-11-17T21:03:02Z</dcterms:modified>
</cp:coreProperties>
</file>